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BD1CF-267B-1348-81D3-BADF49D58193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DD1FD-C61C-3446-A9AC-FFD836914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4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641FB-57B2-AF45-8AED-EC49FCD4722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F6D66-4774-7D4E-B413-D318EE85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My Career Compass to Becoming a professional athlete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3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Obstacles 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028971"/>
            <a:ext cx="105156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entury Gothic" charset="0"/>
                <a:cs typeface="Times New Roman" charset="0"/>
              </a:rPr>
              <a:t>one hurdle is injury anyone can get hurt and that could be a problem in achieving my goal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entury Gothic" charset="0"/>
                <a:cs typeface="Times New Roman" charset="0"/>
              </a:rPr>
              <a:t>I can overcome this by being safe and seeing a doctor if I get injured </a:t>
            </a:r>
            <a:endParaRPr kumimoji="0" lang="en-CA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entury Gothic" charset="0"/>
              <a:cs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altLang="en-US" sz="2200" dirty="0">
              <a:ea typeface="Century Gothic" charset="0"/>
              <a:cs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altLang="en-US" sz="2200" dirty="0" smtClean="0"/>
              <a:t>Another obstacle is that you don't not get money in all most all lower levels of hockey so I would need a job</a:t>
            </a:r>
            <a:endParaRPr kumimoji="0" lang="en-CA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entury Gothic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9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Because </a:t>
            </a:r>
            <a:r>
              <a:rPr lang="en-CA" dirty="0"/>
              <a:t>I love to play sports and it's so much fun playing hockey it would be so great to be in the </a:t>
            </a:r>
            <a:r>
              <a:rPr lang="en-CA" dirty="0" smtClean="0"/>
              <a:t>nhl. Almost my whole </a:t>
            </a:r>
            <a:r>
              <a:rPr lang="en-CA" dirty="0" smtClean="0"/>
              <a:t>family plays hockey and they would love to see me become a nhl player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0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Short 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Make the rep team for poco minor hockey</a:t>
            </a:r>
            <a:endParaRPr lang="en-US" dirty="0"/>
          </a:p>
          <a:p>
            <a:r>
              <a:rPr lang="en-CA" dirty="0"/>
              <a:t>S- make the rep team for poco minor hockey </a:t>
            </a:r>
            <a:endParaRPr lang="en-US" dirty="0"/>
          </a:p>
          <a:p>
            <a:r>
              <a:rPr lang="en-CA" dirty="0"/>
              <a:t>M</a:t>
            </a:r>
            <a:r>
              <a:rPr lang="en-CA" dirty="0" smtClean="0"/>
              <a:t>- </a:t>
            </a:r>
            <a:r>
              <a:rPr lang="en-CA" dirty="0"/>
              <a:t>I will track the progress by recording my skills on a graph and seeing when I get faster or can shoot </a:t>
            </a:r>
            <a:r>
              <a:rPr lang="en-CA" dirty="0" smtClean="0"/>
              <a:t>better </a:t>
            </a:r>
            <a:endParaRPr lang="en-US" dirty="0"/>
          </a:p>
          <a:p>
            <a:pPr lvl="0"/>
            <a:r>
              <a:rPr lang="en-CA" dirty="0" smtClean="0"/>
              <a:t>A- My </a:t>
            </a:r>
            <a:r>
              <a:rPr lang="en-CA" dirty="0"/>
              <a:t>goal will be attained when I try out for the rep team and make it</a:t>
            </a:r>
            <a:endParaRPr lang="en-US" dirty="0"/>
          </a:p>
          <a:p>
            <a:r>
              <a:rPr lang="en-CA" dirty="0"/>
              <a:t>R- it is hard to make the rep team but if I try I can make it</a:t>
            </a:r>
            <a:endParaRPr lang="en-US" dirty="0"/>
          </a:p>
          <a:p>
            <a:r>
              <a:rPr lang="en-CA" dirty="0"/>
              <a:t>T- my goal will be accomplished by the start of next season September 2017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1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Long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3080"/>
            <a:ext cx="10515600" cy="4351338"/>
          </a:xfrm>
        </p:spPr>
        <p:txBody>
          <a:bodyPr/>
          <a:lstStyle/>
          <a:p>
            <a:r>
              <a:rPr lang="en-CA" dirty="0" err="1" smtClean="0"/>
              <a:t>Nhl</a:t>
            </a:r>
            <a:r>
              <a:rPr lang="en-CA" dirty="0" smtClean="0"/>
              <a:t> player</a:t>
            </a:r>
          </a:p>
          <a:p>
            <a:r>
              <a:rPr lang="en-CA" dirty="0" smtClean="0"/>
              <a:t>S- become a professional hockey player </a:t>
            </a:r>
          </a:p>
          <a:p>
            <a:r>
              <a:rPr lang="en-CA" dirty="0" smtClean="0"/>
              <a:t>M- I will manage my progress by seeing if I can get in to the </a:t>
            </a:r>
            <a:r>
              <a:rPr lang="en-CA" dirty="0" err="1" smtClean="0"/>
              <a:t>ahl</a:t>
            </a:r>
            <a:r>
              <a:rPr lang="en-CA" dirty="0" smtClean="0"/>
              <a:t> first</a:t>
            </a:r>
          </a:p>
          <a:p>
            <a:r>
              <a:rPr lang="en-CA" dirty="0" smtClean="0"/>
              <a:t>A- my goal will be attained when I get pick for a </a:t>
            </a:r>
            <a:r>
              <a:rPr lang="en-CA" dirty="0" err="1" smtClean="0"/>
              <a:t>nhl</a:t>
            </a:r>
            <a:r>
              <a:rPr lang="en-CA" dirty="0" smtClean="0"/>
              <a:t> team</a:t>
            </a:r>
          </a:p>
          <a:p>
            <a:r>
              <a:rPr lang="en-CA" dirty="0" smtClean="0"/>
              <a:t>R- if I train hard enough this goal will be reasonable and easy to get</a:t>
            </a:r>
          </a:p>
          <a:p>
            <a:r>
              <a:rPr lang="en-CA" dirty="0" smtClean="0"/>
              <a:t>T- 15 years until a make this goal a reality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9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Attributes &amp; </a:t>
            </a:r>
            <a:r>
              <a:rPr lang="en-CA" dirty="0" smtClean="0"/>
              <a:t>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CA" dirty="0"/>
              <a:t>Physically fit</a:t>
            </a:r>
            <a:endParaRPr lang="en-US" dirty="0"/>
          </a:p>
          <a:p>
            <a:r>
              <a:rPr lang="en-CA" dirty="0"/>
              <a:t>Committed</a:t>
            </a:r>
            <a:endParaRPr lang="en-US" dirty="0"/>
          </a:p>
          <a:p>
            <a:r>
              <a:rPr lang="en-CA" dirty="0"/>
              <a:t>Hard-working</a:t>
            </a:r>
            <a:endParaRPr lang="en-US" dirty="0"/>
          </a:p>
          <a:p>
            <a:r>
              <a:rPr lang="en-CA" dirty="0"/>
              <a:t>Mature</a:t>
            </a:r>
            <a:endParaRPr lang="en-US" dirty="0"/>
          </a:p>
          <a:p>
            <a:r>
              <a:rPr lang="en-CA" dirty="0"/>
              <a:t>Professional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Years of predication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needed for becoming a </a:t>
            </a:r>
            <a:r>
              <a:rPr lang="en-CA" dirty="0" smtClean="0"/>
              <a:t>professional </a:t>
            </a:r>
            <a:r>
              <a:rPr lang="en-CA" dirty="0"/>
              <a:t>athlete at least 15</a:t>
            </a:r>
            <a:r>
              <a:rPr lang="en-US" dirty="0"/>
              <a:t> </a:t>
            </a:r>
            <a:r>
              <a:rPr lang="en-CA" dirty="0" smtClean="0"/>
              <a:t>because you need to train a play in lower level hockey for a </a:t>
            </a:r>
            <a:r>
              <a:rPr lang="en-CA" dirty="0" smtClean="0"/>
              <a:t>couple years. </a:t>
            </a:r>
            <a:r>
              <a:rPr lang="en-CA" dirty="0" smtClean="0"/>
              <a:t>It can be mor or less than 15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4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Educational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no post </a:t>
            </a:r>
            <a:r>
              <a:rPr lang="en-CA" dirty="0" smtClean="0"/>
              <a:t>secondary requirements but you should complete high school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8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 </a:t>
            </a:r>
            <a:r>
              <a:rPr lang="en-CA" dirty="0"/>
              <a:t>$20,000 to over $1,000,000 a </a:t>
            </a:r>
            <a:r>
              <a:rPr lang="en-CA" dirty="0" smtClean="0"/>
              <a:t>year in the nhl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9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Job 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dirty="0"/>
              <a:t>You </a:t>
            </a:r>
            <a:r>
              <a:rPr lang="en-CA" dirty="0" smtClean="0"/>
              <a:t>just try to be the best at what </a:t>
            </a:r>
            <a:r>
              <a:rPr lang="en-CA" dirty="0"/>
              <a:t>ever sport </a:t>
            </a:r>
            <a:r>
              <a:rPr lang="en-CA" dirty="0" smtClean="0"/>
              <a:t>you want </a:t>
            </a:r>
            <a:r>
              <a:rPr lang="en-CA" dirty="0" smtClean="0"/>
              <a:t>to do </a:t>
            </a:r>
            <a:r>
              <a:rPr lang="en-CA" dirty="0" smtClean="0"/>
              <a:t>and </a:t>
            </a:r>
            <a:r>
              <a:rPr lang="en-CA" dirty="0"/>
              <a:t>train the rest of the time. I love hockey and it's great to be in shape all year </a:t>
            </a:r>
            <a:r>
              <a:rPr lang="en-CA" dirty="0" smtClean="0"/>
              <a:t>round. You </a:t>
            </a:r>
            <a:r>
              <a:rPr lang="en-CA" dirty="0" smtClean="0"/>
              <a:t>practice a lot to but eventually you can do it.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1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47</TotalTime>
  <Application>Microsoft Macintosh PowerPoint</Application>
  <PresentationFormat>Widescreen</PresentationFormat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Century Gothic</vt:lpstr>
      <vt:lpstr>Times New Roman</vt:lpstr>
      <vt:lpstr>Calibri Light</vt:lpstr>
      <vt:lpstr>Arial</vt:lpstr>
      <vt:lpstr>Calibri</vt:lpstr>
      <vt:lpstr>Office Theme</vt:lpstr>
      <vt:lpstr>My Career Compass to Becoming a professional athlete </vt:lpstr>
      <vt:lpstr>Why</vt:lpstr>
      <vt:lpstr>Short term goals</vt:lpstr>
      <vt:lpstr>Long term</vt:lpstr>
      <vt:lpstr>Attributes &amp; Abilities</vt:lpstr>
      <vt:lpstr>Years of predication </vt:lpstr>
      <vt:lpstr>Educational requirements </vt:lpstr>
      <vt:lpstr>Salary </vt:lpstr>
      <vt:lpstr>Job description </vt:lpstr>
      <vt:lpstr>Obstacles 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terrell dong</dc:creator>
  <cp:lastModifiedBy>terrell dong</cp:lastModifiedBy>
  <cp:revision>35</cp:revision>
  <dcterms:created xsi:type="dcterms:W3CDTF">2016-10-13T19:34:14Z</dcterms:created>
  <dcterms:modified xsi:type="dcterms:W3CDTF">2016-10-20T20:26:44Z</dcterms:modified>
</cp:coreProperties>
</file>