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8" r:id="rId4"/>
    <p:sldId id="259" r:id="rId5"/>
    <p:sldId id="260" r:id="rId6"/>
    <p:sldId id="256" r:id="rId7"/>
    <p:sldId id="261" r:id="rId8"/>
    <p:sldId id="262" r:id="rId9"/>
    <p:sldId id="263" r:id="rId10"/>
    <p:sldId id="265" r:id="rId11"/>
    <p:sldId id="266" r:id="rId12"/>
    <p:sldId id="268" r:id="rId13"/>
    <p:sldId id="269" r:id="rId14"/>
    <p:sldId id="26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D4F2E4-756F-404B-9E0B-6EEF4349BFAA}" type="doc">
      <dgm:prSet loTypeId="urn:microsoft.com/office/officeart/2016/7/layout/BasicLinearProcessNumbered" loCatId="process" qsTypeId="urn:microsoft.com/office/officeart/2005/8/quickstyle/simple2" qsCatId="simple" csTypeId="urn:microsoft.com/office/officeart/2005/8/colors/colorful2" csCatId="colorful"/>
      <dgm:spPr/>
      <dgm:t>
        <a:bodyPr/>
        <a:lstStyle/>
        <a:p>
          <a:endParaRPr lang="en-US"/>
        </a:p>
      </dgm:t>
    </dgm:pt>
    <dgm:pt modelId="{DD40839C-62B5-4C3E-9AC4-27BE8FF83BCD}">
      <dgm:prSet/>
      <dgm:spPr/>
      <dgm:t>
        <a:bodyPr/>
        <a:lstStyle/>
        <a:p>
          <a:r>
            <a:rPr lang="en-US"/>
            <a:t>On the paper given to you, please choose ONE of the topics you are interested in exploring</a:t>
          </a:r>
        </a:p>
      </dgm:t>
    </dgm:pt>
    <dgm:pt modelId="{84A5DD25-F07C-4F8F-8681-1A228783E4EF}" type="parTrans" cxnId="{6C1AF1AD-7C44-4F38-B364-B3C7FC849541}">
      <dgm:prSet/>
      <dgm:spPr/>
      <dgm:t>
        <a:bodyPr/>
        <a:lstStyle/>
        <a:p>
          <a:endParaRPr lang="en-US"/>
        </a:p>
      </dgm:t>
    </dgm:pt>
    <dgm:pt modelId="{D7F638DE-7C86-4128-A432-3D6C0B6232B5}" type="sibTrans" cxnId="{6C1AF1AD-7C44-4F38-B364-B3C7FC849541}">
      <dgm:prSet phldrT="1" phldr="0"/>
      <dgm:spPr/>
      <dgm:t>
        <a:bodyPr/>
        <a:lstStyle/>
        <a:p>
          <a:r>
            <a:rPr lang="en-US"/>
            <a:t>1</a:t>
          </a:r>
        </a:p>
      </dgm:t>
    </dgm:pt>
    <dgm:pt modelId="{CC7FF841-7583-4A2B-83F1-7B1BE76711D3}">
      <dgm:prSet/>
      <dgm:spPr/>
      <dgm:t>
        <a:bodyPr/>
        <a:lstStyle/>
        <a:p>
          <a:r>
            <a:rPr lang="en-US" dirty="0"/>
            <a:t>Also, give the names of 2-4 people you would like to work with for this project </a:t>
          </a:r>
        </a:p>
      </dgm:t>
    </dgm:pt>
    <dgm:pt modelId="{C2B911B5-C1E6-44FC-BC1B-4E92D7F42375}" type="parTrans" cxnId="{2BE13E56-F17C-40C4-83B1-3A21F0DD3B78}">
      <dgm:prSet/>
      <dgm:spPr/>
      <dgm:t>
        <a:bodyPr/>
        <a:lstStyle/>
        <a:p>
          <a:endParaRPr lang="en-US"/>
        </a:p>
      </dgm:t>
    </dgm:pt>
    <dgm:pt modelId="{A51D671E-E09E-41A1-8B17-DF90ACAE9846}" type="sibTrans" cxnId="{2BE13E56-F17C-40C4-83B1-3A21F0DD3B78}">
      <dgm:prSet phldrT="2" phldr="0"/>
      <dgm:spPr/>
      <dgm:t>
        <a:bodyPr/>
        <a:lstStyle/>
        <a:p>
          <a:r>
            <a:rPr lang="en-US"/>
            <a:t>2</a:t>
          </a:r>
        </a:p>
      </dgm:t>
    </dgm:pt>
    <dgm:pt modelId="{D9263614-3D48-471E-982B-987D48AB72FA}" type="pres">
      <dgm:prSet presAssocID="{BBD4F2E4-756F-404B-9E0B-6EEF4349BFAA}" presName="Name0" presStyleCnt="0">
        <dgm:presLayoutVars>
          <dgm:animLvl val="lvl"/>
          <dgm:resizeHandles val="exact"/>
        </dgm:presLayoutVars>
      </dgm:prSet>
      <dgm:spPr/>
    </dgm:pt>
    <dgm:pt modelId="{4B3F99C4-2B8B-4EB9-B4B6-DA6B6B08BAF3}" type="pres">
      <dgm:prSet presAssocID="{DD40839C-62B5-4C3E-9AC4-27BE8FF83BCD}" presName="compositeNode" presStyleCnt="0">
        <dgm:presLayoutVars>
          <dgm:bulletEnabled val="1"/>
        </dgm:presLayoutVars>
      </dgm:prSet>
      <dgm:spPr/>
    </dgm:pt>
    <dgm:pt modelId="{1D85ACE4-3A95-44EC-B3AE-6E109C7C8C6D}" type="pres">
      <dgm:prSet presAssocID="{DD40839C-62B5-4C3E-9AC4-27BE8FF83BCD}" presName="bgRect" presStyleLbl="bgAccFollowNode1" presStyleIdx="0" presStyleCnt="2"/>
      <dgm:spPr/>
    </dgm:pt>
    <dgm:pt modelId="{5BF4881F-9D63-4B71-AD8F-605869782D89}" type="pres">
      <dgm:prSet presAssocID="{D7F638DE-7C86-4128-A432-3D6C0B6232B5}" presName="sibTransNodeCircle" presStyleLbl="alignNode1" presStyleIdx="0" presStyleCnt="4">
        <dgm:presLayoutVars>
          <dgm:chMax val="0"/>
          <dgm:bulletEnabled/>
        </dgm:presLayoutVars>
      </dgm:prSet>
      <dgm:spPr/>
    </dgm:pt>
    <dgm:pt modelId="{ECC224E7-03E1-40C9-A4C8-14144F2D02A6}" type="pres">
      <dgm:prSet presAssocID="{DD40839C-62B5-4C3E-9AC4-27BE8FF83BCD}" presName="bottomLine" presStyleLbl="alignNode1" presStyleIdx="1" presStyleCnt="4">
        <dgm:presLayoutVars/>
      </dgm:prSet>
      <dgm:spPr/>
    </dgm:pt>
    <dgm:pt modelId="{18E62AA5-CCC3-4B2D-9644-EC2697103D13}" type="pres">
      <dgm:prSet presAssocID="{DD40839C-62B5-4C3E-9AC4-27BE8FF83BCD}" presName="nodeText" presStyleLbl="bgAccFollowNode1" presStyleIdx="0" presStyleCnt="2">
        <dgm:presLayoutVars>
          <dgm:bulletEnabled val="1"/>
        </dgm:presLayoutVars>
      </dgm:prSet>
      <dgm:spPr/>
    </dgm:pt>
    <dgm:pt modelId="{41B4BE5C-9438-4F71-B7F1-BE51897EB869}" type="pres">
      <dgm:prSet presAssocID="{D7F638DE-7C86-4128-A432-3D6C0B6232B5}" presName="sibTrans" presStyleCnt="0"/>
      <dgm:spPr/>
    </dgm:pt>
    <dgm:pt modelId="{7CA7E8D4-7201-4C42-A245-6A66055058C5}" type="pres">
      <dgm:prSet presAssocID="{CC7FF841-7583-4A2B-83F1-7B1BE76711D3}" presName="compositeNode" presStyleCnt="0">
        <dgm:presLayoutVars>
          <dgm:bulletEnabled val="1"/>
        </dgm:presLayoutVars>
      </dgm:prSet>
      <dgm:spPr/>
    </dgm:pt>
    <dgm:pt modelId="{0C1BD547-AF44-4291-8A2B-092FF14E64E5}" type="pres">
      <dgm:prSet presAssocID="{CC7FF841-7583-4A2B-83F1-7B1BE76711D3}" presName="bgRect" presStyleLbl="bgAccFollowNode1" presStyleIdx="1" presStyleCnt="2"/>
      <dgm:spPr/>
    </dgm:pt>
    <dgm:pt modelId="{9137FF8A-D10C-4DE8-81A3-0BFC92C45064}" type="pres">
      <dgm:prSet presAssocID="{A51D671E-E09E-41A1-8B17-DF90ACAE9846}" presName="sibTransNodeCircle" presStyleLbl="alignNode1" presStyleIdx="2" presStyleCnt="4">
        <dgm:presLayoutVars>
          <dgm:chMax val="0"/>
          <dgm:bulletEnabled/>
        </dgm:presLayoutVars>
      </dgm:prSet>
      <dgm:spPr/>
    </dgm:pt>
    <dgm:pt modelId="{3D1A891D-7586-49B0-B9ED-2985CEEE6982}" type="pres">
      <dgm:prSet presAssocID="{CC7FF841-7583-4A2B-83F1-7B1BE76711D3}" presName="bottomLine" presStyleLbl="alignNode1" presStyleIdx="3" presStyleCnt="4">
        <dgm:presLayoutVars/>
      </dgm:prSet>
      <dgm:spPr/>
    </dgm:pt>
    <dgm:pt modelId="{1BCB0D65-F023-4CE2-93E0-C97E82F366DB}" type="pres">
      <dgm:prSet presAssocID="{CC7FF841-7583-4A2B-83F1-7B1BE76711D3}" presName="nodeText" presStyleLbl="bgAccFollowNode1" presStyleIdx="1" presStyleCnt="2">
        <dgm:presLayoutVars>
          <dgm:bulletEnabled val="1"/>
        </dgm:presLayoutVars>
      </dgm:prSet>
      <dgm:spPr/>
    </dgm:pt>
  </dgm:ptLst>
  <dgm:cxnLst>
    <dgm:cxn modelId="{A3A5881E-11FC-4216-AF0C-735B40FF8B81}" type="presOf" srcId="{CC7FF841-7583-4A2B-83F1-7B1BE76711D3}" destId="{1BCB0D65-F023-4CE2-93E0-C97E82F366DB}" srcOrd="1" destOrd="0" presId="urn:microsoft.com/office/officeart/2016/7/layout/BasicLinearProcessNumbered"/>
    <dgm:cxn modelId="{C87F1436-C9A4-42B5-963D-6CC1BD8404F4}" type="presOf" srcId="{DD40839C-62B5-4C3E-9AC4-27BE8FF83BCD}" destId="{18E62AA5-CCC3-4B2D-9644-EC2697103D13}" srcOrd="1" destOrd="0" presId="urn:microsoft.com/office/officeart/2016/7/layout/BasicLinearProcessNumbered"/>
    <dgm:cxn modelId="{2BE13E56-F17C-40C4-83B1-3A21F0DD3B78}" srcId="{BBD4F2E4-756F-404B-9E0B-6EEF4349BFAA}" destId="{CC7FF841-7583-4A2B-83F1-7B1BE76711D3}" srcOrd="1" destOrd="0" parTransId="{C2B911B5-C1E6-44FC-BC1B-4E92D7F42375}" sibTransId="{A51D671E-E09E-41A1-8B17-DF90ACAE9846}"/>
    <dgm:cxn modelId="{6C1AF1AD-7C44-4F38-B364-B3C7FC849541}" srcId="{BBD4F2E4-756F-404B-9E0B-6EEF4349BFAA}" destId="{DD40839C-62B5-4C3E-9AC4-27BE8FF83BCD}" srcOrd="0" destOrd="0" parTransId="{84A5DD25-F07C-4F8F-8681-1A228783E4EF}" sibTransId="{D7F638DE-7C86-4128-A432-3D6C0B6232B5}"/>
    <dgm:cxn modelId="{4CC4FFBA-D7F4-4CB2-B5EE-AB951B9EC0CC}" type="presOf" srcId="{BBD4F2E4-756F-404B-9E0B-6EEF4349BFAA}" destId="{D9263614-3D48-471E-982B-987D48AB72FA}" srcOrd="0" destOrd="0" presId="urn:microsoft.com/office/officeart/2016/7/layout/BasicLinearProcessNumbered"/>
    <dgm:cxn modelId="{7B2E79DA-FB91-4903-AAB8-BFBF727F82B8}" type="presOf" srcId="{D7F638DE-7C86-4128-A432-3D6C0B6232B5}" destId="{5BF4881F-9D63-4B71-AD8F-605869782D89}" srcOrd="0" destOrd="0" presId="urn:microsoft.com/office/officeart/2016/7/layout/BasicLinearProcessNumbered"/>
    <dgm:cxn modelId="{82F53CDE-4856-4268-9495-AA625655C615}" type="presOf" srcId="{DD40839C-62B5-4C3E-9AC4-27BE8FF83BCD}" destId="{1D85ACE4-3A95-44EC-B3AE-6E109C7C8C6D}" srcOrd="0" destOrd="0" presId="urn:microsoft.com/office/officeart/2016/7/layout/BasicLinearProcessNumbered"/>
    <dgm:cxn modelId="{3FA621E7-7109-49A9-899D-02E222899DD9}" type="presOf" srcId="{CC7FF841-7583-4A2B-83F1-7B1BE76711D3}" destId="{0C1BD547-AF44-4291-8A2B-092FF14E64E5}" srcOrd="0" destOrd="0" presId="urn:microsoft.com/office/officeart/2016/7/layout/BasicLinearProcessNumbered"/>
    <dgm:cxn modelId="{22679DE8-0A5B-44D6-97F9-F5F8E94D9DB7}" type="presOf" srcId="{A51D671E-E09E-41A1-8B17-DF90ACAE9846}" destId="{9137FF8A-D10C-4DE8-81A3-0BFC92C45064}" srcOrd="0" destOrd="0" presId="urn:microsoft.com/office/officeart/2016/7/layout/BasicLinearProcessNumbered"/>
    <dgm:cxn modelId="{3B86F996-665A-4BCC-9B2E-D2FED4CC2A52}" type="presParOf" srcId="{D9263614-3D48-471E-982B-987D48AB72FA}" destId="{4B3F99C4-2B8B-4EB9-B4B6-DA6B6B08BAF3}" srcOrd="0" destOrd="0" presId="urn:microsoft.com/office/officeart/2016/7/layout/BasicLinearProcessNumbered"/>
    <dgm:cxn modelId="{C7F55C54-9F57-433A-A3F9-BFA36FDC3414}" type="presParOf" srcId="{4B3F99C4-2B8B-4EB9-B4B6-DA6B6B08BAF3}" destId="{1D85ACE4-3A95-44EC-B3AE-6E109C7C8C6D}" srcOrd="0" destOrd="0" presId="urn:microsoft.com/office/officeart/2016/7/layout/BasicLinearProcessNumbered"/>
    <dgm:cxn modelId="{E9E14A39-085F-41F4-BB26-1CD653BB6185}" type="presParOf" srcId="{4B3F99C4-2B8B-4EB9-B4B6-DA6B6B08BAF3}" destId="{5BF4881F-9D63-4B71-AD8F-605869782D89}" srcOrd="1" destOrd="0" presId="urn:microsoft.com/office/officeart/2016/7/layout/BasicLinearProcessNumbered"/>
    <dgm:cxn modelId="{6AD147E6-242F-4866-B273-DBE1ECF78EC5}" type="presParOf" srcId="{4B3F99C4-2B8B-4EB9-B4B6-DA6B6B08BAF3}" destId="{ECC224E7-03E1-40C9-A4C8-14144F2D02A6}" srcOrd="2" destOrd="0" presId="urn:microsoft.com/office/officeart/2016/7/layout/BasicLinearProcessNumbered"/>
    <dgm:cxn modelId="{26506333-3512-4B1E-802B-7DB31829AF8B}" type="presParOf" srcId="{4B3F99C4-2B8B-4EB9-B4B6-DA6B6B08BAF3}" destId="{18E62AA5-CCC3-4B2D-9644-EC2697103D13}" srcOrd="3" destOrd="0" presId="urn:microsoft.com/office/officeart/2016/7/layout/BasicLinearProcessNumbered"/>
    <dgm:cxn modelId="{221055C9-F98C-42BD-B3FF-3E2C98AE7C6E}" type="presParOf" srcId="{D9263614-3D48-471E-982B-987D48AB72FA}" destId="{41B4BE5C-9438-4F71-B7F1-BE51897EB869}" srcOrd="1" destOrd="0" presId="urn:microsoft.com/office/officeart/2016/7/layout/BasicLinearProcessNumbered"/>
    <dgm:cxn modelId="{234E863E-EAB5-404F-87CA-01B2233F7197}" type="presParOf" srcId="{D9263614-3D48-471E-982B-987D48AB72FA}" destId="{7CA7E8D4-7201-4C42-A245-6A66055058C5}" srcOrd="2" destOrd="0" presId="urn:microsoft.com/office/officeart/2016/7/layout/BasicLinearProcessNumbered"/>
    <dgm:cxn modelId="{492FE2F7-4523-4914-AB3F-342A641E7898}" type="presParOf" srcId="{7CA7E8D4-7201-4C42-A245-6A66055058C5}" destId="{0C1BD547-AF44-4291-8A2B-092FF14E64E5}" srcOrd="0" destOrd="0" presId="urn:microsoft.com/office/officeart/2016/7/layout/BasicLinearProcessNumbered"/>
    <dgm:cxn modelId="{278E106D-3D90-4BB8-853D-22E503A90937}" type="presParOf" srcId="{7CA7E8D4-7201-4C42-A245-6A66055058C5}" destId="{9137FF8A-D10C-4DE8-81A3-0BFC92C45064}" srcOrd="1" destOrd="0" presId="urn:microsoft.com/office/officeart/2016/7/layout/BasicLinearProcessNumbered"/>
    <dgm:cxn modelId="{36267A29-D07C-4F98-86FD-EE5E7182280A}" type="presParOf" srcId="{7CA7E8D4-7201-4C42-A245-6A66055058C5}" destId="{3D1A891D-7586-49B0-B9ED-2985CEEE6982}" srcOrd="2" destOrd="0" presId="urn:microsoft.com/office/officeart/2016/7/layout/BasicLinearProcessNumbered"/>
    <dgm:cxn modelId="{A9C7645C-891D-464F-9A7E-6D1739BA6B00}" type="presParOf" srcId="{7CA7E8D4-7201-4C42-A245-6A66055058C5}" destId="{1BCB0D65-F023-4CE2-93E0-C97E82F366D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41349D-7838-438F-9609-43C34C8575A1}" type="doc">
      <dgm:prSet loTypeId="urn:microsoft.com/office/officeart/2005/8/layout/vProcess5" loCatId="process" qsTypeId="urn:microsoft.com/office/officeart/2005/8/quickstyle/simple5" qsCatId="simple" csTypeId="urn:microsoft.com/office/officeart/2005/8/colors/accent2_2" csCatId="accent2" phldr="1"/>
      <dgm:spPr/>
      <dgm:t>
        <a:bodyPr/>
        <a:lstStyle/>
        <a:p>
          <a:endParaRPr lang="en-US"/>
        </a:p>
      </dgm:t>
    </dgm:pt>
    <dgm:pt modelId="{163CA0EC-665E-4CF0-B6CA-047180B5A1DB}">
      <dgm:prSet/>
      <dgm:spPr/>
      <dgm:t>
        <a:bodyPr/>
        <a:lstStyle/>
        <a:p>
          <a:r>
            <a:rPr lang="en-US"/>
            <a:t>Research options </a:t>
          </a:r>
        </a:p>
      </dgm:t>
    </dgm:pt>
    <dgm:pt modelId="{180D0E1E-EE3D-4D33-B1F0-F96D96E13F60}" type="parTrans" cxnId="{5606A2BC-EBB4-46A9-B3EC-D293404DAAE3}">
      <dgm:prSet/>
      <dgm:spPr/>
      <dgm:t>
        <a:bodyPr/>
        <a:lstStyle/>
        <a:p>
          <a:endParaRPr lang="en-US"/>
        </a:p>
      </dgm:t>
    </dgm:pt>
    <dgm:pt modelId="{0F513BCB-2E21-4526-8219-1F87CDC4B9FD}" type="sibTrans" cxnId="{5606A2BC-EBB4-46A9-B3EC-D293404DAAE3}">
      <dgm:prSet/>
      <dgm:spPr/>
      <dgm:t>
        <a:bodyPr/>
        <a:lstStyle/>
        <a:p>
          <a:endParaRPr lang="en-US"/>
        </a:p>
      </dgm:t>
    </dgm:pt>
    <dgm:pt modelId="{56F534E5-DEDF-4939-B0F9-7D2F48E76326}">
      <dgm:prSet custT="1"/>
      <dgm:spPr/>
      <dgm:t>
        <a:bodyPr/>
        <a:lstStyle/>
        <a:p>
          <a:r>
            <a:rPr lang="en-US" dirty="0"/>
            <a:t>The CRAP test (can you be critical of your sources?) </a:t>
          </a:r>
        </a:p>
      </dgm:t>
    </dgm:pt>
    <dgm:pt modelId="{3A297E35-E15E-4C31-AA17-45212FD804D8}" type="parTrans" cxnId="{B888F6B0-6F55-4F26-B4A4-8CCB606B7277}">
      <dgm:prSet/>
      <dgm:spPr/>
      <dgm:t>
        <a:bodyPr/>
        <a:lstStyle/>
        <a:p>
          <a:endParaRPr lang="en-US"/>
        </a:p>
      </dgm:t>
    </dgm:pt>
    <dgm:pt modelId="{47318E15-BA95-4A2B-8E2C-3FEE82FC4ABC}" type="sibTrans" cxnId="{B888F6B0-6F55-4F26-B4A4-8CCB606B7277}">
      <dgm:prSet/>
      <dgm:spPr/>
      <dgm:t>
        <a:bodyPr/>
        <a:lstStyle/>
        <a:p>
          <a:endParaRPr lang="en-US"/>
        </a:p>
      </dgm:t>
    </dgm:pt>
    <dgm:pt modelId="{256A618C-7F93-4A66-BD8D-D84DBAE3CE49}">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End Citations</a:t>
          </a:r>
        </a:p>
        <a:p>
          <a:pPr marL="0" lvl="0" defTabSz="1244600">
            <a:lnSpc>
              <a:spcPct val="90000"/>
            </a:lnSpc>
            <a:spcBef>
              <a:spcPct val="0"/>
            </a:spcBef>
            <a:spcAft>
              <a:spcPct val="35000"/>
            </a:spcAft>
            <a:buNone/>
          </a:pPr>
          <a:endParaRPr lang="en-US" dirty="0"/>
        </a:p>
      </dgm:t>
    </dgm:pt>
    <dgm:pt modelId="{30BE33CE-6F31-4860-928E-BE86BB361FB3}" type="parTrans" cxnId="{87893B9E-516A-423C-9D4D-0AA8BB257DEF}">
      <dgm:prSet/>
      <dgm:spPr/>
      <dgm:t>
        <a:bodyPr/>
        <a:lstStyle/>
        <a:p>
          <a:endParaRPr lang="en-US"/>
        </a:p>
      </dgm:t>
    </dgm:pt>
    <dgm:pt modelId="{4BCDF0DB-4771-4702-BA8E-1FC05218C77F}" type="sibTrans" cxnId="{87893B9E-516A-423C-9D4D-0AA8BB257DEF}">
      <dgm:prSet/>
      <dgm:spPr/>
      <dgm:t>
        <a:bodyPr/>
        <a:lstStyle/>
        <a:p>
          <a:endParaRPr lang="en-US"/>
        </a:p>
      </dgm:t>
    </dgm:pt>
    <dgm:pt modelId="{E9D60F65-3339-4237-B41F-C0387DD38286}" type="pres">
      <dgm:prSet presAssocID="{3C41349D-7838-438F-9609-43C34C8575A1}" presName="outerComposite" presStyleCnt="0">
        <dgm:presLayoutVars>
          <dgm:chMax val="5"/>
          <dgm:dir/>
          <dgm:resizeHandles val="exact"/>
        </dgm:presLayoutVars>
      </dgm:prSet>
      <dgm:spPr/>
    </dgm:pt>
    <dgm:pt modelId="{413C6718-557A-4717-B703-29FA22E8C9F0}" type="pres">
      <dgm:prSet presAssocID="{3C41349D-7838-438F-9609-43C34C8575A1}" presName="dummyMaxCanvas" presStyleCnt="0">
        <dgm:presLayoutVars/>
      </dgm:prSet>
      <dgm:spPr/>
    </dgm:pt>
    <dgm:pt modelId="{6EA771B9-6D77-4E51-9959-4CAD76163856}" type="pres">
      <dgm:prSet presAssocID="{3C41349D-7838-438F-9609-43C34C8575A1}" presName="ThreeNodes_1" presStyleLbl="node1" presStyleIdx="0" presStyleCnt="3">
        <dgm:presLayoutVars>
          <dgm:bulletEnabled val="1"/>
        </dgm:presLayoutVars>
      </dgm:prSet>
      <dgm:spPr/>
    </dgm:pt>
    <dgm:pt modelId="{9D750EB1-3505-4A23-B84E-38B7DBEC4729}" type="pres">
      <dgm:prSet presAssocID="{3C41349D-7838-438F-9609-43C34C8575A1}" presName="ThreeNodes_2" presStyleLbl="node1" presStyleIdx="1" presStyleCnt="3">
        <dgm:presLayoutVars>
          <dgm:bulletEnabled val="1"/>
        </dgm:presLayoutVars>
      </dgm:prSet>
      <dgm:spPr/>
    </dgm:pt>
    <dgm:pt modelId="{4F370606-9BEB-46E1-A6B1-302FD5232AA4}" type="pres">
      <dgm:prSet presAssocID="{3C41349D-7838-438F-9609-43C34C8575A1}" presName="ThreeNodes_3" presStyleLbl="node1" presStyleIdx="2" presStyleCnt="3">
        <dgm:presLayoutVars>
          <dgm:bulletEnabled val="1"/>
        </dgm:presLayoutVars>
      </dgm:prSet>
      <dgm:spPr/>
    </dgm:pt>
    <dgm:pt modelId="{7009E7C1-3E97-4870-836A-122B5F87A4F6}" type="pres">
      <dgm:prSet presAssocID="{3C41349D-7838-438F-9609-43C34C8575A1}" presName="ThreeConn_1-2" presStyleLbl="fgAccFollowNode1" presStyleIdx="0" presStyleCnt="2">
        <dgm:presLayoutVars>
          <dgm:bulletEnabled val="1"/>
        </dgm:presLayoutVars>
      </dgm:prSet>
      <dgm:spPr/>
    </dgm:pt>
    <dgm:pt modelId="{68977253-A89A-48E3-852F-9132C3849E1B}" type="pres">
      <dgm:prSet presAssocID="{3C41349D-7838-438F-9609-43C34C8575A1}" presName="ThreeConn_2-3" presStyleLbl="fgAccFollowNode1" presStyleIdx="1" presStyleCnt="2">
        <dgm:presLayoutVars>
          <dgm:bulletEnabled val="1"/>
        </dgm:presLayoutVars>
      </dgm:prSet>
      <dgm:spPr/>
    </dgm:pt>
    <dgm:pt modelId="{CCE5D45E-34DF-48F6-9432-C1E01ED68CF3}" type="pres">
      <dgm:prSet presAssocID="{3C41349D-7838-438F-9609-43C34C8575A1}" presName="ThreeNodes_1_text" presStyleLbl="node1" presStyleIdx="2" presStyleCnt="3">
        <dgm:presLayoutVars>
          <dgm:bulletEnabled val="1"/>
        </dgm:presLayoutVars>
      </dgm:prSet>
      <dgm:spPr/>
    </dgm:pt>
    <dgm:pt modelId="{ED1FFF7F-5F10-413E-87D1-7C55B417256E}" type="pres">
      <dgm:prSet presAssocID="{3C41349D-7838-438F-9609-43C34C8575A1}" presName="ThreeNodes_2_text" presStyleLbl="node1" presStyleIdx="2" presStyleCnt="3">
        <dgm:presLayoutVars>
          <dgm:bulletEnabled val="1"/>
        </dgm:presLayoutVars>
      </dgm:prSet>
      <dgm:spPr/>
    </dgm:pt>
    <dgm:pt modelId="{E4318640-6FFC-43A3-87CC-E49E9BF620C1}" type="pres">
      <dgm:prSet presAssocID="{3C41349D-7838-438F-9609-43C34C8575A1}" presName="ThreeNodes_3_text" presStyleLbl="node1" presStyleIdx="2" presStyleCnt="3">
        <dgm:presLayoutVars>
          <dgm:bulletEnabled val="1"/>
        </dgm:presLayoutVars>
      </dgm:prSet>
      <dgm:spPr/>
    </dgm:pt>
  </dgm:ptLst>
  <dgm:cxnLst>
    <dgm:cxn modelId="{ED43093E-1B53-4898-AD8B-1B80FB4D8CA3}" type="presOf" srcId="{256A618C-7F93-4A66-BD8D-D84DBAE3CE49}" destId="{E4318640-6FFC-43A3-87CC-E49E9BF620C1}" srcOrd="1" destOrd="0" presId="urn:microsoft.com/office/officeart/2005/8/layout/vProcess5"/>
    <dgm:cxn modelId="{7D16AB42-8D3B-4EBD-916B-38B00870C276}" type="presOf" srcId="{56F534E5-DEDF-4939-B0F9-7D2F48E76326}" destId="{ED1FFF7F-5F10-413E-87D1-7C55B417256E}" srcOrd="1" destOrd="0" presId="urn:microsoft.com/office/officeart/2005/8/layout/vProcess5"/>
    <dgm:cxn modelId="{D47AB453-057A-438D-9A76-389013D4613F}" type="presOf" srcId="{3C41349D-7838-438F-9609-43C34C8575A1}" destId="{E9D60F65-3339-4237-B41F-C0387DD38286}" srcOrd="0" destOrd="0" presId="urn:microsoft.com/office/officeart/2005/8/layout/vProcess5"/>
    <dgm:cxn modelId="{2910F854-5D31-467C-8C7A-3D0C5A1DCF9B}" type="presOf" srcId="{163CA0EC-665E-4CF0-B6CA-047180B5A1DB}" destId="{CCE5D45E-34DF-48F6-9432-C1E01ED68CF3}" srcOrd="1" destOrd="0" presId="urn:microsoft.com/office/officeart/2005/8/layout/vProcess5"/>
    <dgm:cxn modelId="{955C2385-3F3C-44E1-8BA7-CE392FD558E5}" type="presOf" srcId="{256A618C-7F93-4A66-BD8D-D84DBAE3CE49}" destId="{4F370606-9BEB-46E1-A6B1-302FD5232AA4}" srcOrd="0" destOrd="0" presId="urn:microsoft.com/office/officeart/2005/8/layout/vProcess5"/>
    <dgm:cxn modelId="{87893B9E-516A-423C-9D4D-0AA8BB257DEF}" srcId="{3C41349D-7838-438F-9609-43C34C8575A1}" destId="{256A618C-7F93-4A66-BD8D-D84DBAE3CE49}" srcOrd="2" destOrd="0" parTransId="{30BE33CE-6F31-4860-928E-BE86BB361FB3}" sibTransId="{4BCDF0DB-4771-4702-BA8E-1FC05218C77F}"/>
    <dgm:cxn modelId="{C3CD17A7-4BCE-4887-987C-58DC920DFFE6}" type="presOf" srcId="{0F513BCB-2E21-4526-8219-1F87CDC4B9FD}" destId="{7009E7C1-3E97-4870-836A-122B5F87A4F6}" srcOrd="0" destOrd="0" presId="urn:microsoft.com/office/officeart/2005/8/layout/vProcess5"/>
    <dgm:cxn modelId="{065525AB-90FA-4CD2-A022-4F4CAB420F34}" type="presOf" srcId="{163CA0EC-665E-4CF0-B6CA-047180B5A1DB}" destId="{6EA771B9-6D77-4E51-9959-4CAD76163856}" srcOrd="0" destOrd="0" presId="urn:microsoft.com/office/officeart/2005/8/layout/vProcess5"/>
    <dgm:cxn modelId="{B888F6B0-6F55-4F26-B4A4-8CCB606B7277}" srcId="{3C41349D-7838-438F-9609-43C34C8575A1}" destId="{56F534E5-DEDF-4939-B0F9-7D2F48E76326}" srcOrd="1" destOrd="0" parTransId="{3A297E35-E15E-4C31-AA17-45212FD804D8}" sibTransId="{47318E15-BA95-4A2B-8E2C-3FEE82FC4ABC}"/>
    <dgm:cxn modelId="{5606A2BC-EBB4-46A9-B3EC-D293404DAAE3}" srcId="{3C41349D-7838-438F-9609-43C34C8575A1}" destId="{163CA0EC-665E-4CF0-B6CA-047180B5A1DB}" srcOrd="0" destOrd="0" parTransId="{180D0E1E-EE3D-4D33-B1F0-F96D96E13F60}" sibTransId="{0F513BCB-2E21-4526-8219-1F87CDC4B9FD}"/>
    <dgm:cxn modelId="{B4CCE7DF-E31B-48B1-AC09-B7FA3ECB26D4}" type="presOf" srcId="{47318E15-BA95-4A2B-8E2C-3FEE82FC4ABC}" destId="{68977253-A89A-48E3-852F-9132C3849E1B}" srcOrd="0" destOrd="0" presId="urn:microsoft.com/office/officeart/2005/8/layout/vProcess5"/>
    <dgm:cxn modelId="{845BBAEE-1186-405A-9064-C62D9F0844C5}" type="presOf" srcId="{56F534E5-DEDF-4939-B0F9-7D2F48E76326}" destId="{9D750EB1-3505-4A23-B84E-38B7DBEC4729}" srcOrd="0" destOrd="0" presId="urn:microsoft.com/office/officeart/2005/8/layout/vProcess5"/>
    <dgm:cxn modelId="{BCC3A2A1-203A-4216-BA29-A56C4B1078EF}" type="presParOf" srcId="{E9D60F65-3339-4237-B41F-C0387DD38286}" destId="{413C6718-557A-4717-B703-29FA22E8C9F0}" srcOrd="0" destOrd="0" presId="urn:microsoft.com/office/officeart/2005/8/layout/vProcess5"/>
    <dgm:cxn modelId="{5A3207A0-B2D1-4D45-AC93-F0276F4C78BD}" type="presParOf" srcId="{E9D60F65-3339-4237-B41F-C0387DD38286}" destId="{6EA771B9-6D77-4E51-9959-4CAD76163856}" srcOrd="1" destOrd="0" presId="urn:microsoft.com/office/officeart/2005/8/layout/vProcess5"/>
    <dgm:cxn modelId="{92794063-8066-4539-9B08-E82A801DDD76}" type="presParOf" srcId="{E9D60F65-3339-4237-B41F-C0387DD38286}" destId="{9D750EB1-3505-4A23-B84E-38B7DBEC4729}" srcOrd="2" destOrd="0" presId="urn:microsoft.com/office/officeart/2005/8/layout/vProcess5"/>
    <dgm:cxn modelId="{6F69C052-DBB0-4A43-89BB-B0404C3C2824}" type="presParOf" srcId="{E9D60F65-3339-4237-B41F-C0387DD38286}" destId="{4F370606-9BEB-46E1-A6B1-302FD5232AA4}" srcOrd="3" destOrd="0" presId="urn:microsoft.com/office/officeart/2005/8/layout/vProcess5"/>
    <dgm:cxn modelId="{4F65BF5F-BD1B-4C71-B991-A8192B871649}" type="presParOf" srcId="{E9D60F65-3339-4237-B41F-C0387DD38286}" destId="{7009E7C1-3E97-4870-836A-122B5F87A4F6}" srcOrd="4" destOrd="0" presId="urn:microsoft.com/office/officeart/2005/8/layout/vProcess5"/>
    <dgm:cxn modelId="{13EA971E-8453-4884-B302-867CB477ACBE}" type="presParOf" srcId="{E9D60F65-3339-4237-B41F-C0387DD38286}" destId="{68977253-A89A-48E3-852F-9132C3849E1B}" srcOrd="5" destOrd="0" presId="urn:microsoft.com/office/officeart/2005/8/layout/vProcess5"/>
    <dgm:cxn modelId="{DE826BD2-A615-458D-8450-FB73437DA49A}" type="presParOf" srcId="{E9D60F65-3339-4237-B41F-C0387DD38286}" destId="{CCE5D45E-34DF-48F6-9432-C1E01ED68CF3}" srcOrd="6" destOrd="0" presId="urn:microsoft.com/office/officeart/2005/8/layout/vProcess5"/>
    <dgm:cxn modelId="{E1CC616A-C242-4FFE-8A10-F7E8BB28BFEA}" type="presParOf" srcId="{E9D60F65-3339-4237-B41F-C0387DD38286}" destId="{ED1FFF7F-5F10-413E-87D1-7C55B417256E}" srcOrd="7" destOrd="0" presId="urn:microsoft.com/office/officeart/2005/8/layout/vProcess5"/>
    <dgm:cxn modelId="{0AC6BD9F-A8B1-41F6-968C-24808DCB488D}" type="presParOf" srcId="{E9D60F65-3339-4237-B41F-C0387DD38286}" destId="{E4318640-6FFC-43A3-87CC-E49E9BF620C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5ACE4-3A95-44EC-B3AE-6E109C7C8C6D}">
      <dsp:nvSpPr>
        <dsp:cNvPr id="0" name=""/>
        <dsp:cNvSpPr/>
      </dsp:nvSpPr>
      <dsp:spPr>
        <a:xfrm>
          <a:off x="1283" y="0"/>
          <a:ext cx="5006206" cy="435133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l" defTabSz="1155700">
            <a:lnSpc>
              <a:spcPct val="90000"/>
            </a:lnSpc>
            <a:spcBef>
              <a:spcPct val="0"/>
            </a:spcBef>
            <a:spcAft>
              <a:spcPct val="35000"/>
            </a:spcAft>
            <a:buNone/>
          </a:pPr>
          <a:r>
            <a:rPr lang="en-US" sz="2600" kern="1200"/>
            <a:t>On the paper given to you, please choose ONE of the topics you are interested in exploring</a:t>
          </a:r>
        </a:p>
      </dsp:txBody>
      <dsp:txXfrm>
        <a:off x="1283" y="1653508"/>
        <a:ext cx="5006206" cy="2610802"/>
      </dsp:txXfrm>
    </dsp:sp>
    <dsp:sp modelId="{5BF4881F-9D63-4B71-AD8F-605869782D89}">
      <dsp:nvSpPr>
        <dsp:cNvPr id="0" name=""/>
        <dsp:cNvSpPr/>
      </dsp:nvSpPr>
      <dsp:spPr>
        <a:xfrm>
          <a:off x="1851685" y="435133"/>
          <a:ext cx="1305401" cy="130540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042857" y="626305"/>
        <a:ext cx="923057" cy="923057"/>
      </dsp:txXfrm>
    </dsp:sp>
    <dsp:sp modelId="{ECC224E7-03E1-40C9-A4C8-14144F2D02A6}">
      <dsp:nvSpPr>
        <dsp:cNvPr id="0" name=""/>
        <dsp:cNvSpPr/>
      </dsp:nvSpPr>
      <dsp:spPr>
        <a:xfrm>
          <a:off x="1283" y="4351266"/>
          <a:ext cx="5006206" cy="72"/>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C1BD547-AF44-4291-8A2B-092FF14E64E5}">
      <dsp:nvSpPr>
        <dsp:cNvPr id="0" name=""/>
        <dsp:cNvSpPr/>
      </dsp:nvSpPr>
      <dsp:spPr>
        <a:xfrm>
          <a:off x="5508110" y="0"/>
          <a:ext cx="5006206" cy="4351338"/>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l" defTabSz="1155700">
            <a:lnSpc>
              <a:spcPct val="90000"/>
            </a:lnSpc>
            <a:spcBef>
              <a:spcPct val="0"/>
            </a:spcBef>
            <a:spcAft>
              <a:spcPct val="35000"/>
            </a:spcAft>
            <a:buNone/>
          </a:pPr>
          <a:r>
            <a:rPr lang="en-US" sz="2600" kern="1200" dirty="0"/>
            <a:t>Also, give the names of 2-4 people you would like to work with for this project </a:t>
          </a:r>
        </a:p>
      </dsp:txBody>
      <dsp:txXfrm>
        <a:off x="5508110" y="1653508"/>
        <a:ext cx="5006206" cy="2610802"/>
      </dsp:txXfrm>
    </dsp:sp>
    <dsp:sp modelId="{9137FF8A-D10C-4DE8-81A3-0BFC92C45064}">
      <dsp:nvSpPr>
        <dsp:cNvPr id="0" name=""/>
        <dsp:cNvSpPr/>
      </dsp:nvSpPr>
      <dsp:spPr>
        <a:xfrm>
          <a:off x="7358512" y="435133"/>
          <a:ext cx="1305401" cy="1305401"/>
        </a:xfrm>
        <a:prstGeom prst="ellips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549684" y="626305"/>
        <a:ext cx="923057" cy="923057"/>
      </dsp:txXfrm>
    </dsp:sp>
    <dsp:sp modelId="{3D1A891D-7586-49B0-B9ED-2985CEEE6982}">
      <dsp:nvSpPr>
        <dsp:cNvPr id="0" name=""/>
        <dsp:cNvSpPr/>
      </dsp:nvSpPr>
      <dsp:spPr>
        <a:xfrm>
          <a:off x="5508110" y="4351266"/>
          <a:ext cx="5006206"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771B9-6D77-4E51-9959-4CAD76163856}">
      <dsp:nvSpPr>
        <dsp:cNvPr id="0" name=""/>
        <dsp:cNvSpPr/>
      </dsp:nvSpPr>
      <dsp:spPr>
        <a:xfrm>
          <a:off x="0" y="0"/>
          <a:ext cx="8661714" cy="108535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a:t>Research options </a:t>
          </a:r>
        </a:p>
      </dsp:txBody>
      <dsp:txXfrm>
        <a:off x="31789" y="31789"/>
        <a:ext cx="7490532" cy="1021775"/>
      </dsp:txXfrm>
    </dsp:sp>
    <dsp:sp modelId="{9D750EB1-3505-4A23-B84E-38B7DBEC4729}">
      <dsp:nvSpPr>
        <dsp:cNvPr id="0" name=""/>
        <dsp:cNvSpPr/>
      </dsp:nvSpPr>
      <dsp:spPr>
        <a:xfrm>
          <a:off x="764268" y="1266245"/>
          <a:ext cx="8661714" cy="108535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The CRAP test (can you be critical of your sources?) </a:t>
          </a:r>
        </a:p>
      </dsp:txBody>
      <dsp:txXfrm>
        <a:off x="796057" y="1298034"/>
        <a:ext cx="7128387" cy="1021775"/>
      </dsp:txXfrm>
    </dsp:sp>
    <dsp:sp modelId="{4F370606-9BEB-46E1-A6B1-302FD5232AA4}">
      <dsp:nvSpPr>
        <dsp:cNvPr id="0" name=""/>
        <dsp:cNvSpPr/>
      </dsp:nvSpPr>
      <dsp:spPr>
        <a:xfrm>
          <a:off x="1528537" y="2532491"/>
          <a:ext cx="8661714" cy="108535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3600" kern="1200" dirty="0"/>
            <a:t>End Citations</a:t>
          </a:r>
        </a:p>
        <a:p>
          <a:pPr marL="0" lvl="0" algn="l" defTabSz="1244600">
            <a:lnSpc>
              <a:spcPct val="90000"/>
            </a:lnSpc>
            <a:spcBef>
              <a:spcPct val="0"/>
            </a:spcBef>
            <a:spcAft>
              <a:spcPct val="35000"/>
            </a:spcAft>
            <a:buNone/>
          </a:pPr>
          <a:endParaRPr lang="en-US" sz="3600" kern="1200" dirty="0"/>
        </a:p>
      </dsp:txBody>
      <dsp:txXfrm>
        <a:off x="1560326" y="2564280"/>
        <a:ext cx="7128387" cy="1021775"/>
      </dsp:txXfrm>
    </dsp:sp>
    <dsp:sp modelId="{7009E7C1-3E97-4870-836A-122B5F87A4F6}">
      <dsp:nvSpPr>
        <dsp:cNvPr id="0" name=""/>
        <dsp:cNvSpPr/>
      </dsp:nvSpPr>
      <dsp:spPr>
        <a:xfrm>
          <a:off x="7956234" y="823059"/>
          <a:ext cx="705479" cy="705479"/>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8114967" y="823059"/>
        <a:ext cx="388013" cy="530873"/>
      </dsp:txXfrm>
    </dsp:sp>
    <dsp:sp modelId="{68977253-A89A-48E3-852F-9132C3849E1B}">
      <dsp:nvSpPr>
        <dsp:cNvPr id="0" name=""/>
        <dsp:cNvSpPr/>
      </dsp:nvSpPr>
      <dsp:spPr>
        <a:xfrm>
          <a:off x="8720503" y="2082069"/>
          <a:ext cx="705479" cy="705479"/>
        </a:xfrm>
        <a:prstGeom prst="downArrow">
          <a:avLst>
            <a:gd name="adj1" fmla="val 55000"/>
            <a:gd name="adj2" fmla="val 45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8879236" y="2082069"/>
        <a:ext cx="388013" cy="530873"/>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497CE-95DC-43E3-A872-A0EA62FE62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3D68AB7-CABE-4840-9412-90406B05BF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BCA41A2-0F40-46E3-929D-B7BF271CF912}"/>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5" name="Footer Placeholder 4">
            <a:extLst>
              <a:ext uri="{FF2B5EF4-FFF2-40B4-BE49-F238E27FC236}">
                <a16:creationId xmlns:a16="http://schemas.microsoft.com/office/drawing/2014/main" id="{AE2390CC-8A9F-4128-AF5C-0DFD86528E9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C8F027A-7BFD-4DEF-A03E-C4904661D89B}"/>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104188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DF45D-59AD-400C-A02A-50FB18F7B51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517ECF7-697E-43FC-8FA6-AB3C22B11D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B44D80C-DD36-4FA7-8083-B6ECE1EBFEFB}"/>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5" name="Footer Placeholder 4">
            <a:extLst>
              <a:ext uri="{FF2B5EF4-FFF2-40B4-BE49-F238E27FC236}">
                <a16:creationId xmlns:a16="http://schemas.microsoft.com/office/drawing/2014/main" id="{969E5466-1989-40DF-8CA8-DECD832396A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2F0543F-09D1-4A58-A481-71E2080A86C0}"/>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3200009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536538-BF9F-42AE-8354-23C3B0E216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00FBB01-59A4-4D6D-94D2-8CDE580F446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E73897D-0780-420A-A2F3-9EEFB12EAD81}"/>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5" name="Footer Placeholder 4">
            <a:extLst>
              <a:ext uri="{FF2B5EF4-FFF2-40B4-BE49-F238E27FC236}">
                <a16:creationId xmlns:a16="http://schemas.microsoft.com/office/drawing/2014/main" id="{B12F34C1-4EB2-4C24-8751-6A482540BB4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6E795C3-08B8-4CF9-A8D7-65B2C27BF49C}"/>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37000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6159-CD9D-448C-BA53-91AA358727A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BC57B85-7091-4C5A-960C-F49C54AEA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BCDFDEF-6E3D-42C3-B52B-184E2DBF2241}"/>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5" name="Footer Placeholder 4">
            <a:extLst>
              <a:ext uri="{FF2B5EF4-FFF2-40B4-BE49-F238E27FC236}">
                <a16:creationId xmlns:a16="http://schemas.microsoft.com/office/drawing/2014/main" id="{FB92A2F0-FB6D-4A73-B390-32FE9CAB21B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69E9515-5A1A-4694-9D4B-C4698F6969CB}"/>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403799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2167-41EB-465D-8CB0-C45FEE0FB1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9B9D979-F27C-43E0-B954-B1BD9D31F3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77F659-3445-4EE5-A093-38EDF5A22EC7}"/>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5" name="Footer Placeholder 4">
            <a:extLst>
              <a:ext uri="{FF2B5EF4-FFF2-40B4-BE49-F238E27FC236}">
                <a16:creationId xmlns:a16="http://schemas.microsoft.com/office/drawing/2014/main" id="{166288F0-3E65-4670-A0E1-0ACA5387D37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43E2E88-F6FF-48A6-B97B-9EEB828DF14D}"/>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24164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AB68-5EAE-41D8-B29F-C5C2C3D665A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5485AF1-5D09-4582-90C9-5763380B99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7BD3858-16F8-403C-9FCB-945BFDB59E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AB79B41-8E79-4CD6-8A46-133DE27692F1}"/>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6" name="Footer Placeholder 5">
            <a:extLst>
              <a:ext uri="{FF2B5EF4-FFF2-40B4-BE49-F238E27FC236}">
                <a16:creationId xmlns:a16="http://schemas.microsoft.com/office/drawing/2014/main" id="{1A839A11-5640-4D7B-AD8B-D86DB688DAD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7C66D02-37BD-4F53-9736-DFBEBF2D57A4}"/>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261261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F4153-1758-49A5-ACBD-25B24E0EF2C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614F0EF-C3BD-4409-B224-31E27D9BE1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6FC437-A7E4-463A-9E89-014D80B9FF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902E60E-C6EB-4C7A-AA1D-9A644E4607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F9ECF2-E18D-49D2-879E-34EB32C9A0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D049998-95BF-466C-AF72-52D615C750F6}"/>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8" name="Footer Placeholder 7">
            <a:extLst>
              <a:ext uri="{FF2B5EF4-FFF2-40B4-BE49-F238E27FC236}">
                <a16:creationId xmlns:a16="http://schemas.microsoft.com/office/drawing/2014/main" id="{2C1856CE-A358-4E58-B69A-C351A314043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9125D87-127E-4931-8587-4FB0144D6C80}"/>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3743608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0D4F-54A1-4E81-B75D-8E3BCC3312B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3F9E885-11B0-464B-AC3F-AC824EE850CF}"/>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4" name="Footer Placeholder 3">
            <a:extLst>
              <a:ext uri="{FF2B5EF4-FFF2-40B4-BE49-F238E27FC236}">
                <a16:creationId xmlns:a16="http://schemas.microsoft.com/office/drawing/2014/main" id="{4F9097F8-E17F-4813-BBF1-94B7D75E586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54C387E-04A8-4573-8A67-8BAC0E3C2106}"/>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25699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86C6B1-36CA-492B-9147-41D8593023E1}"/>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3" name="Footer Placeholder 2">
            <a:extLst>
              <a:ext uri="{FF2B5EF4-FFF2-40B4-BE49-F238E27FC236}">
                <a16:creationId xmlns:a16="http://schemas.microsoft.com/office/drawing/2014/main" id="{9538D0E8-D0D3-45EB-8C4E-E7861D56BED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99FCB38-D49C-4A34-90F4-35245B411A6E}"/>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191919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82CA3-51B5-42D8-AC5D-724CE6F4C0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1E3C446-9BBF-4A07-8D2B-5878E2322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F0DC87E-1898-4CC3-B07F-72D7CE1F7E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D93BE9-5A0D-41DA-9A37-99E3D2378860}"/>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6" name="Footer Placeholder 5">
            <a:extLst>
              <a:ext uri="{FF2B5EF4-FFF2-40B4-BE49-F238E27FC236}">
                <a16:creationId xmlns:a16="http://schemas.microsoft.com/office/drawing/2014/main" id="{762798D8-9A39-468C-BEFF-EC38AAE0D79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B8B463C-8B00-4073-9A3B-6C55503E7499}"/>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3092934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098E-C060-4898-8475-4D2E411C6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E9E20F8-E09A-4DE4-AE84-9370518DA3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3975DEB-D6FE-485C-B50B-DC204430B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E27BD6-5CFD-4A30-AC9F-C02FEDDA0376}"/>
              </a:ext>
            </a:extLst>
          </p:cNvPr>
          <p:cNvSpPr>
            <a:spLocks noGrp="1"/>
          </p:cNvSpPr>
          <p:nvPr>
            <p:ph type="dt" sz="half" idx="10"/>
          </p:nvPr>
        </p:nvSpPr>
        <p:spPr/>
        <p:txBody>
          <a:bodyPr/>
          <a:lstStyle/>
          <a:p>
            <a:fld id="{A7FFDE17-A6FF-4AD5-9ACA-A7AA73723723}" type="datetimeFigureOut">
              <a:rPr lang="en-CA" smtClean="0"/>
              <a:t>2018-09-18</a:t>
            </a:fld>
            <a:endParaRPr lang="en-CA"/>
          </a:p>
        </p:txBody>
      </p:sp>
      <p:sp>
        <p:nvSpPr>
          <p:cNvPr id="6" name="Footer Placeholder 5">
            <a:extLst>
              <a:ext uri="{FF2B5EF4-FFF2-40B4-BE49-F238E27FC236}">
                <a16:creationId xmlns:a16="http://schemas.microsoft.com/office/drawing/2014/main" id="{2D454F28-E26C-46DC-AE04-C012D6BD546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F66E852-FB03-476F-94B4-68BF9B6347E6}"/>
              </a:ext>
            </a:extLst>
          </p:cNvPr>
          <p:cNvSpPr>
            <a:spLocks noGrp="1"/>
          </p:cNvSpPr>
          <p:nvPr>
            <p:ph type="sldNum" sz="quarter" idx="12"/>
          </p:nvPr>
        </p:nvSpPr>
        <p:spPr/>
        <p:txBody>
          <a:bodyPr/>
          <a:lstStyle/>
          <a:p>
            <a:fld id="{3065F8F8-7AE3-40A4-A565-871309BA4780}" type="slidenum">
              <a:rPr lang="en-CA" smtClean="0"/>
              <a:t>‹#›</a:t>
            </a:fld>
            <a:endParaRPr lang="en-CA"/>
          </a:p>
        </p:txBody>
      </p:sp>
    </p:spTree>
    <p:extLst>
      <p:ext uri="{BB962C8B-B14F-4D97-AF65-F5344CB8AC3E}">
        <p14:creationId xmlns:p14="http://schemas.microsoft.com/office/powerpoint/2010/main" val="135820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4FAF3E-BF8E-47AD-BCE1-7387204C6B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8691520-0A5A-4A58-B212-129649462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3644F42-64E2-4764-8F1A-02CA0F65D2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FDE17-A6FF-4AD5-9ACA-A7AA73723723}" type="datetimeFigureOut">
              <a:rPr lang="en-CA" smtClean="0"/>
              <a:t>2018-09-18</a:t>
            </a:fld>
            <a:endParaRPr lang="en-CA"/>
          </a:p>
        </p:txBody>
      </p:sp>
      <p:sp>
        <p:nvSpPr>
          <p:cNvPr id="5" name="Footer Placeholder 4">
            <a:extLst>
              <a:ext uri="{FF2B5EF4-FFF2-40B4-BE49-F238E27FC236}">
                <a16:creationId xmlns:a16="http://schemas.microsoft.com/office/drawing/2014/main" id="{1F1926CF-A1BC-4B80-895E-56756065FC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FC2F693-2139-49C4-B60B-D64362E31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5F8F8-7AE3-40A4-A565-871309BA4780}" type="slidenum">
              <a:rPr lang="en-CA" smtClean="0"/>
              <a:t>‹#›</a:t>
            </a:fld>
            <a:endParaRPr lang="en-CA"/>
          </a:p>
        </p:txBody>
      </p:sp>
    </p:spTree>
    <p:extLst>
      <p:ext uri="{BB962C8B-B14F-4D97-AF65-F5344CB8AC3E}">
        <p14:creationId xmlns:p14="http://schemas.microsoft.com/office/powerpoint/2010/main" val="3308127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25168E7B-6D42-4B3A-B7A1-17D4C49E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1">
            <a:extLst>
              <a:ext uri="{FF2B5EF4-FFF2-40B4-BE49-F238E27FC236}">
                <a16:creationId xmlns:a16="http://schemas.microsoft.com/office/drawing/2014/main" id="{98A030C2-9F23-4593-9F99-7B73C232A4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EDD439B6-480B-4D33-AC1F-BBB676A4C46A}"/>
              </a:ext>
            </a:extLst>
          </p:cNvPr>
          <p:cNvSpPr>
            <a:spLocks noGrp="1"/>
          </p:cNvSpPr>
          <p:nvPr>
            <p:ph type="ctrTitle"/>
          </p:nvPr>
        </p:nvSpPr>
        <p:spPr>
          <a:xfrm>
            <a:off x="2726432" y="1741337"/>
            <a:ext cx="6739136" cy="2387918"/>
          </a:xfrm>
        </p:spPr>
        <p:txBody>
          <a:bodyPr anchor="b">
            <a:normAutofit/>
          </a:bodyPr>
          <a:lstStyle/>
          <a:p>
            <a:r>
              <a:rPr lang="en-US" sz="5100">
                <a:solidFill>
                  <a:srgbClr val="FFFFFF"/>
                </a:solidFill>
              </a:rPr>
              <a:t>How can society alleviate discrimination?</a:t>
            </a:r>
            <a:endParaRPr lang="en-CA" sz="5100">
              <a:solidFill>
                <a:srgbClr val="FFFFFF"/>
              </a:solidFill>
            </a:endParaRPr>
          </a:p>
        </p:txBody>
      </p:sp>
      <p:sp>
        <p:nvSpPr>
          <p:cNvPr id="5" name="Subtitle 4">
            <a:extLst>
              <a:ext uri="{FF2B5EF4-FFF2-40B4-BE49-F238E27FC236}">
                <a16:creationId xmlns:a16="http://schemas.microsoft.com/office/drawing/2014/main" id="{4D7D5ECD-CE5C-441A-9FD9-B58FF2707994}"/>
              </a:ext>
            </a:extLst>
          </p:cNvPr>
          <p:cNvSpPr>
            <a:spLocks noGrp="1"/>
          </p:cNvSpPr>
          <p:nvPr>
            <p:ph type="subTitle" idx="1"/>
          </p:nvPr>
        </p:nvSpPr>
        <p:spPr>
          <a:xfrm>
            <a:off x="2729559" y="4200522"/>
            <a:ext cx="6740685" cy="682079"/>
          </a:xfrm>
        </p:spPr>
        <p:txBody>
          <a:bodyPr>
            <a:normAutofit/>
          </a:bodyPr>
          <a:lstStyle/>
          <a:p>
            <a:r>
              <a:rPr lang="en-US" sz="2000" dirty="0">
                <a:solidFill>
                  <a:srgbClr val="FFFFFF"/>
                </a:solidFill>
              </a:rPr>
              <a:t>A collaborative inquiry project between SS 10 and English 10</a:t>
            </a:r>
            <a:endParaRPr lang="en-CA" sz="2000" dirty="0">
              <a:solidFill>
                <a:srgbClr val="FFFFFF"/>
              </a:solidFill>
            </a:endParaRPr>
          </a:p>
        </p:txBody>
      </p:sp>
    </p:spTree>
    <p:extLst>
      <p:ext uri="{BB962C8B-B14F-4D97-AF65-F5344CB8AC3E}">
        <p14:creationId xmlns:p14="http://schemas.microsoft.com/office/powerpoint/2010/main" val="9186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C442669-D5F1-498D-B2FD-36637EB64600}"/>
              </a:ext>
            </a:extLst>
          </p:cNvPr>
          <p:cNvSpPr>
            <a:spLocks noGrp="1"/>
          </p:cNvSpPr>
          <p:nvPr>
            <p:ph type="title"/>
          </p:nvPr>
        </p:nvSpPr>
        <p:spPr>
          <a:xfrm>
            <a:off x="838200" y="631825"/>
            <a:ext cx="10515600" cy="1325563"/>
          </a:xfrm>
        </p:spPr>
        <p:txBody>
          <a:bodyPr>
            <a:normAutofit/>
          </a:bodyPr>
          <a:lstStyle/>
          <a:p>
            <a:r>
              <a:rPr lang="en-US"/>
              <a:t>Filming </a:t>
            </a:r>
            <a:endParaRPr lang="en-CA" dirty="0"/>
          </a:p>
        </p:txBody>
      </p:sp>
      <p:sp>
        <p:nvSpPr>
          <p:cNvPr id="16" name="Content Placeholder 4">
            <a:extLst>
              <a:ext uri="{FF2B5EF4-FFF2-40B4-BE49-F238E27FC236}">
                <a16:creationId xmlns:a16="http://schemas.microsoft.com/office/drawing/2014/main" id="{9AB37728-937B-4895-97AF-D118A03A9E8E}"/>
              </a:ext>
            </a:extLst>
          </p:cNvPr>
          <p:cNvSpPr>
            <a:spLocks noGrp="1"/>
          </p:cNvSpPr>
          <p:nvPr>
            <p:ph idx="1"/>
          </p:nvPr>
        </p:nvSpPr>
        <p:spPr>
          <a:xfrm>
            <a:off x="838200" y="2057400"/>
            <a:ext cx="10515600" cy="3871762"/>
          </a:xfrm>
        </p:spPr>
        <p:txBody>
          <a:bodyPr>
            <a:normAutofit/>
          </a:bodyPr>
          <a:lstStyle/>
          <a:p>
            <a:r>
              <a:rPr lang="en-US" dirty="0"/>
              <a:t>You will be documenting your group’s learning process with video</a:t>
            </a:r>
          </a:p>
          <a:p>
            <a:r>
              <a:rPr lang="en-US" dirty="0"/>
              <a:t>The final presentation will be showing this documentary to the class. The film will include:</a:t>
            </a:r>
          </a:p>
          <a:p>
            <a:pPr lvl="1"/>
            <a:r>
              <a:rPr lang="en-US" sz="2800" dirty="0"/>
              <a:t>Group discussions regarding the topic in class</a:t>
            </a:r>
          </a:p>
          <a:p>
            <a:pPr lvl="1"/>
            <a:r>
              <a:rPr lang="en-US" sz="2800" dirty="0"/>
              <a:t>A visual representation of your sources (novel covers, movie posters, </a:t>
            </a:r>
            <a:r>
              <a:rPr lang="en-US" sz="2800" dirty="0" err="1"/>
              <a:t>etc</a:t>
            </a:r>
            <a:r>
              <a:rPr lang="en-US" sz="2800" dirty="0"/>
              <a:t>)</a:t>
            </a:r>
          </a:p>
          <a:p>
            <a:pPr lvl="1"/>
            <a:r>
              <a:rPr lang="en-US" sz="2800" dirty="0"/>
              <a:t>Footage of your group doing the campaign </a:t>
            </a:r>
          </a:p>
          <a:p>
            <a:pPr lvl="1"/>
            <a:r>
              <a:rPr lang="en-US" sz="2800" dirty="0"/>
              <a:t>Personal interviews (?)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24940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BB3DE-9F85-41A7-BFB3-24D71969C33C}"/>
              </a:ext>
            </a:extLst>
          </p:cNvPr>
          <p:cNvSpPr>
            <a:spLocks noGrp="1"/>
          </p:cNvSpPr>
          <p:nvPr>
            <p:ph type="title"/>
          </p:nvPr>
        </p:nvSpPr>
        <p:spPr>
          <a:xfrm>
            <a:off x="870204" y="606564"/>
            <a:ext cx="10451592" cy="1325563"/>
          </a:xfrm>
        </p:spPr>
        <p:txBody>
          <a:bodyPr anchor="ctr">
            <a:normAutofit/>
          </a:bodyPr>
          <a:lstStyle/>
          <a:p>
            <a:r>
              <a:rPr lang="en-US" dirty="0"/>
              <a:t>Research – presented by Ms. Henderson</a:t>
            </a:r>
            <a:endParaRPr lang="en-CA" dirty="0"/>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3513AC16-3752-415B-A573-92254446ACC5}"/>
              </a:ext>
            </a:extLst>
          </p:cNvPr>
          <p:cNvGraphicFramePr>
            <a:graphicFrameLocks noGrp="1"/>
          </p:cNvGraphicFramePr>
          <p:nvPr>
            <p:ph idx="1"/>
            <p:extLst>
              <p:ext uri="{D42A27DB-BD31-4B8C-83A1-F6EECF244321}">
                <p14:modId xmlns:p14="http://schemas.microsoft.com/office/powerpoint/2010/main" val="1895598498"/>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7529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70BE55BD-D675-422B-900D-09C3E577137D}"/>
              </a:ext>
            </a:extLst>
          </p:cNvPr>
          <p:cNvSpPr>
            <a:spLocks noGrp="1"/>
          </p:cNvSpPr>
          <p:nvPr>
            <p:ph type="title"/>
          </p:nvPr>
        </p:nvSpPr>
        <p:spPr>
          <a:xfrm>
            <a:off x="4384039" y="365125"/>
            <a:ext cx="7164493" cy="1325563"/>
          </a:xfrm>
        </p:spPr>
        <p:txBody>
          <a:bodyPr>
            <a:normAutofit/>
          </a:bodyPr>
          <a:lstStyle/>
          <a:p>
            <a:r>
              <a:rPr lang="en-US" dirty="0"/>
              <a:t>The Central Inquiry Question </a:t>
            </a:r>
            <a:endParaRPr lang="en-CA" dirty="0"/>
          </a:p>
        </p:txBody>
      </p:sp>
      <p:pic>
        <p:nvPicPr>
          <p:cNvPr id="9" name="Graphic 8" descr="Help">
            <a:extLst>
              <a:ext uri="{FF2B5EF4-FFF2-40B4-BE49-F238E27FC236}">
                <a16:creationId xmlns:a16="http://schemas.microsoft.com/office/drawing/2014/main" id="{41A9D7ED-33D5-4601-8B83-0F269EAD8B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060" y="1715781"/>
            <a:ext cx="3425957" cy="3425957"/>
          </a:xfrm>
          <a:prstGeom prst="rect">
            <a:avLst/>
          </a:prstGeom>
        </p:spPr>
      </p:pic>
      <p:sp>
        <p:nvSpPr>
          <p:cNvPr id="5" name="Content Placeholder 4">
            <a:extLst>
              <a:ext uri="{FF2B5EF4-FFF2-40B4-BE49-F238E27FC236}">
                <a16:creationId xmlns:a16="http://schemas.microsoft.com/office/drawing/2014/main" id="{0D927E9A-7BC1-45BD-93CB-A204B1FEEF73}"/>
              </a:ext>
            </a:extLst>
          </p:cNvPr>
          <p:cNvSpPr>
            <a:spLocks noGrp="1"/>
          </p:cNvSpPr>
          <p:nvPr>
            <p:ph idx="1"/>
          </p:nvPr>
        </p:nvSpPr>
        <p:spPr>
          <a:xfrm>
            <a:off x="3784209" y="2022601"/>
            <a:ext cx="7764323" cy="4470274"/>
          </a:xfrm>
        </p:spPr>
        <p:txBody>
          <a:bodyPr>
            <a:normAutofit fontScale="92500" lnSpcReduction="10000"/>
          </a:bodyPr>
          <a:lstStyle/>
          <a:p>
            <a:r>
              <a:rPr lang="en-US" dirty="0"/>
              <a:t>In your group, create YOUR question that focuses on your topic but is under the umbrella of “How does society alleviate discrimination?” </a:t>
            </a:r>
          </a:p>
          <a:p>
            <a:r>
              <a:rPr lang="en-US" dirty="0"/>
              <a:t>These questions need to be</a:t>
            </a:r>
          </a:p>
          <a:p>
            <a:pPr lvl="1"/>
            <a:r>
              <a:rPr lang="en-US" sz="2800" dirty="0"/>
              <a:t>Researchable</a:t>
            </a:r>
          </a:p>
          <a:p>
            <a:pPr lvl="1"/>
            <a:r>
              <a:rPr lang="en-US" sz="2800" dirty="0"/>
              <a:t>Focused on your topic</a:t>
            </a:r>
          </a:p>
          <a:p>
            <a:pPr lvl="1"/>
            <a:endParaRPr lang="en-US" sz="2800" dirty="0"/>
          </a:p>
          <a:p>
            <a:pPr marL="457200" lvl="1" indent="0">
              <a:buNone/>
            </a:pPr>
            <a:r>
              <a:rPr lang="en-US" sz="2800" dirty="0"/>
              <a:t>E.g. </a:t>
            </a:r>
            <a:r>
              <a:rPr lang="en-US" sz="2800" i="1" dirty="0"/>
              <a:t>How does one fight racism? How can we build reconciliation? How can we alleviate poverty? How do we encourage our society to be more equal in the workplace? How can one encourage our society to be less homophobic? Or sexist? </a:t>
            </a:r>
            <a:endParaRPr lang="en-US" sz="2800" dirty="0"/>
          </a:p>
          <a:p>
            <a:pPr marL="457200" lvl="1" indent="0">
              <a:buNone/>
            </a:pPr>
            <a:endParaRPr lang="en-US" sz="2000" dirty="0"/>
          </a:p>
          <a:p>
            <a:pPr lvl="1"/>
            <a:endParaRPr lang="en-US" sz="2000" dirty="0"/>
          </a:p>
          <a:p>
            <a:pPr lvl="1"/>
            <a:endParaRPr lang="en-CA" sz="2000" dirty="0"/>
          </a:p>
        </p:txBody>
      </p:sp>
    </p:spTree>
    <p:extLst>
      <p:ext uri="{BB962C8B-B14F-4D97-AF65-F5344CB8AC3E}">
        <p14:creationId xmlns:p14="http://schemas.microsoft.com/office/powerpoint/2010/main" val="19404119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2F99D22E-93B6-4A5C-817C-DB7B8AA06E17}"/>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kern="1200">
                <a:solidFill>
                  <a:schemeClr val="tx1"/>
                </a:solidFill>
                <a:latin typeface="+mj-lt"/>
                <a:ea typeface="+mj-ea"/>
                <a:cs typeface="+mj-cs"/>
              </a:rPr>
              <a:t>Part three</a:t>
            </a:r>
          </a:p>
        </p:txBody>
      </p:sp>
      <p:sp>
        <p:nvSpPr>
          <p:cNvPr id="5" name="Text Placeholder 4">
            <a:extLst>
              <a:ext uri="{FF2B5EF4-FFF2-40B4-BE49-F238E27FC236}">
                <a16:creationId xmlns:a16="http://schemas.microsoft.com/office/drawing/2014/main" id="{93C3F95C-74E5-4659-B447-911501A3C8B5}"/>
              </a:ext>
            </a:extLst>
          </p:cNvPr>
          <p:cNvSpPr>
            <a:spLocks noGrp="1"/>
          </p:cNvSpPr>
          <p:nvPr>
            <p:ph type="body" idx="1"/>
          </p:nvPr>
        </p:nvSpPr>
        <p:spPr>
          <a:xfrm>
            <a:off x="7961258" y="4525347"/>
            <a:ext cx="3258675" cy="1737360"/>
          </a:xfrm>
        </p:spPr>
        <p:txBody>
          <a:bodyPr vert="horz" lIns="91440" tIns="45720" rIns="91440" bIns="45720" rtlCol="0" anchor="ctr">
            <a:normAutofit/>
          </a:bodyPr>
          <a:lstStyle/>
          <a:p>
            <a:r>
              <a:rPr lang="en-US" kern="1200" dirty="0">
                <a:solidFill>
                  <a:schemeClr val="tx1"/>
                </a:solidFill>
                <a:latin typeface="+mn-lt"/>
                <a:ea typeface="+mn-ea"/>
                <a:cs typeface="+mn-cs"/>
              </a:rPr>
              <a:t>Notetaking </a:t>
            </a:r>
          </a:p>
        </p:txBody>
      </p:sp>
      <p:sp>
        <p:nvSpPr>
          <p:cNvPr id="12"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797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6" name="Group 35">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7" name="Rectangle 36">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3">
            <a:extLst>
              <a:ext uri="{FF2B5EF4-FFF2-40B4-BE49-F238E27FC236}">
                <a16:creationId xmlns:a16="http://schemas.microsoft.com/office/drawing/2014/main" id="{BECA84E9-BCC3-4503-BF0C-F8E4BDAA655C}"/>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Notetaking  </a:t>
            </a:r>
            <a:endParaRPr lang="en-CA" sz="4000">
              <a:solidFill>
                <a:srgbClr val="FFFFFF"/>
              </a:solidFill>
            </a:endParaRPr>
          </a:p>
        </p:txBody>
      </p:sp>
      <p:sp>
        <p:nvSpPr>
          <p:cNvPr id="6" name="Content Placeholder 5">
            <a:extLst>
              <a:ext uri="{FF2B5EF4-FFF2-40B4-BE49-F238E27FC236}">
                <a16:creationId xmlns:a16="http://schemas.microsoft.com/office/drawing/2014/main" id="{633A507C-2D61-4D3D-B3E2-6E7BA16354A4}"/>
              </a:ext>
            </a:extLst>
          </p:cNvPr>
          <p:cNvSpPr>
            <a:spLocks noGrp="1"/>
          </p:cNvSpPr>
          <p:nvPr>
            <p:ph idx="1"/>
          </p:nvPr>
        </p:nvSpPr>
        <p:spPr>
          <a:xfrm>
            <a:off x="4676276" y="804672"/>
            <a:ext cx="7031536" cy="5248656"/>
          </a:xfrm>
        </p:spPr>
        <p:txBody>
          <a:bodyPr anchor="ctr">
            <a:normAutofit/>
          </a:bodyPr>
          <a:lstStyle/>
          <a:p>
            <a:pPr fontAlgn="base"/>
            <a:r>
              <a:rPr lang="en-US" sz="2400" dirty="0"/>
              <a:t>Research ideas, facts and figures about the extent of this discrimination and record info on group document. </a:t>
            </a:r>
            <a:r>
              <a:rPr lang="en-US" sz="2400" b="1" dirty="0"/>
              <a:t>The group should have at least one source from each category</a:t>
            </a:r>
            <a:r>
              <a:rPr lang="en-US" sz="2400" dirty="0"/>
              <a:t>. </a:t>
            </a:r>
            <a:r>
              <a:rPr lang="en-US" sz="2400" b="1" dirty="0"/>
              <a:t>Each person should have two-three sources each. </a:t>
            </a:r>
          </a:p>
          <a:p>
            <a:pPr lvl="1" fontAlgn="base"/>
            <a:r>
              <a:rPr lang="en-US" i="1" dirty="0"/>
              <a:t>Non-fiction  </a:t>
            </a:r>
          </a:p>
          <a:p>
            <a:pPr lvl="1" fontAlgn="base"/>
            <a:r>
              <a:rPr lang="en-US" i="1" dirty="0"/>
              <a:t>Fiction - movie, novel, short story, poem, song</a:t>
            </a:r>
          </a:p>
          <a:p>
            <a:pPr lvl="1" fontAlgn="base"/>
            <a:r>
              <a:rPr lang="en-US" i="1" dirty="0"/>
              <a:t>One source explored in class </a:t>
            </a:r>
          </a:p>
          <a:p>
            <a:pPr lvl="1" fontAlgn="base"/>
            <a:r>
              <a:rPr lang="en-US" i="1" dirty="0"/>
              <a:t>One source contrary to your belief/values</a:t>
            </a:r>
          </a:p>
          <a:p>
            <a:pPr lvl="1" fontAlgn="base"/>
            <a:r>
              <a:rPr lang="en-US" i="1" dirty="0"/>
              <a:t>Personal Interview </a:t>
            </a:r>
          </a:p>
          <a:p>
            <a:pPr fontAlgn="base"/>
            <a:r>
              <a:rPr lang="en-US" sz="2400" dirty="0"/>
              <a:t>The research needs to be complete </a:t>
            </a:r>
            <a:r>
              <a:rPr lang="en-US" sz="2400" b="1" dirty="0"/>
              <a:t>before Nov. 2nd </a:t>
            </a:r>
          </a:p>
          <a:p>
            <a:endParaRPr lang="en-CA" sz="2000" dirty="0"/>
          </a:p>
        </p:txBody>
      </p:sp>
    </p:spTree>
    <p:extLst>
      <p:ext uri="{BB962C8B-B14F-4D97-AF65-F5344CB8AC3E}">
        <p14:creationId xmlns:p14="http://schemas.microsoft.com/office/powerpoint/2010/main" val="1267527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198B37E5-F981-4880-B30C-38395E541642}"/>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kern="1200">
                <a:solidFill>
                  <a:schemeClr val="tx1"/>
                </a:solidFill>
                <a:latin typeface="+mj-lt"/>
                <a:ea typeface="+mj-ea"/>
                <a:cs typeface="+mj-cs"/>
              </a:rPr>
              <a:t>Part four </a:t>
            </a:r>
          </a:p>
        </p:txBody>
      </p:sp>
      <p:sp>
        <p:nvSpPr>
          <p:cNvPr id="5" name="Text Placeholder 4">
            <a:extLst>
              <a:ext uri="{FF2B5EF4-FFF2-40B4-BE49-F238E27FC236}">
                <a16:creationId xmlns:a16="http://schemas.microsoft.com/office/drawing/2014/main" id="{CF8462E0-E846-450F-9799-3A9E4AC58879}"/>
              </a:ext>
            </a:extLst>
          </p:cNvPr>
          <p:cNvSpPr>
            <a:spLocks noGrp="1"/>
          </p:cNvSpPr>
          <p:nvPr>
            <p:ph type="body" idx="1"/>
          </p:nvPr>
        </p:nvSpPr>
        <p:spPr>
          <a:xfrm>
            <a:off x="7961258" y="4525347"/>
            <a:ext cx="3258675" cy="1737360"/>
          </a:xfrm>
        </p:spPr>
        <p:txBody>
          <a:bodyPr vert="horz" lIns="91440" tIns="45720" rIns="91440" bIns="45720" rtlCol="0" anchor="ctr">
            <a:normAutofit/>
          </a:bodyPr>
          <a:lstStyle/>
          <a:p>
            <a:r>
              <a:rPr lang="en-US" sz="2400" kern="1200" dirty="0">
                <a:solidFill>
                  <a:schemeClr val="tx1"/>
                </a:solidFill>
                <a:latin typeface="+mn-lt"/>
                <a:ea typeface="+mn-ea"/>
                <a:cs typeface="+mn-cs"/>
              </a:rPr>
              <a:t>Research a social media campaign to emulate (or not) </a:t>
            </a:r>
          </a:p>
        </p:txBody>
      </p:sp>
      <p:sp>
        <p:nvSpPr>
          <p:cNvPr id="12"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81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132DD7B3-EF15-4B4F-BA9B-0F9199E64550}"/>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sz="6000" dirty="0">
                <a:solidFill>
                  <a:schemeClr val="tx1"/>
                </a:solidFill>
              </a:rPr>
              <a:t>Part one </a:t>
            </a:r>
          </a:p>
        </p:txBody>
      </p:sp>
      <p:sp>
        <p:nvSpPr>
          <p:cNvPr id="5" name="Text Placeholder 4">
            <a:extLst>
              <a:ext uri="{FF2B5EF4-FFF2-40B4-BE49-F238E27FC236}">
                <a16:creationId xmlns:a16="http://schemas.microsoft.com/office/drawing/2014/main" id="{71A4EEB7-2C6E-4BB6-8439-4ADD361F030E}"/>
              </a:ext>
            </a:extLst>
          </p:cNvPr>
          <p:cNvSpPr>
            <a:spLocks noGrp="1"/>
          </p:cNvSpPr>
          <p:nvPr>
            <p:ph type="body" idx="1"/>
          </p:nvPr>
        </p:nvSpPr>
        <p:spPr>
          <a:xfrm>
            <a:off x="7961258" y="4525347"/>
            <a:ext cx="3258675" cy="1737360"/>
          </a:xfrm>
        </p:spPr>
        <p:txBody>
          <a:bodyPr vert="horz" lIns="91440" tIns="45720" rIns="91440" bIns="45720" rtlCol="0" anchor="ctr">
            <a:normAutofit/>
          </a:bodyPr>
          <a:lstStyle/>
          <a:p>
            <a:r>
              <a:rPr lang="en-US" sz="2400" kern="1200" dirty="0">
                <a:solidFill>
                  <a:schemeClr val="tx1"/>
                </a:solidFill>
                <a:latin typeface="+mn-lt"/>
                <a:ea typeface="+mn-ea"/>
                <a:cs typeface="+mn-cs"/>
              </a:rPr>
              <a:t>Definition, topics, reflections and sharing </a:t>
            </a:r>
          </a:p>
          <a:p>
            <a:endParaRPr lang="en-US" sz="2400" kern="1200" dirty="0">
              <a:solidFill>
                <a:schemeClr val="tx1"/>
              </a:solidFill>
              <a:latin typeface="+mn-lt"/>
              <a:ea typeface="+mn-ea"/>
              <a:cs typeface="+mn-cs"/>
            </a:endParaRPr>
          </a:p>
        </p:txBody>
      </p:sp>
      <p:sp>
        <p:nvSpPr>
          <p:cNvPr id="12"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014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4CBC8EB9-D8E0-43BB-BACD-F02C4C79172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Definition of discrimination </a:t>
            </a:r>
            <a:endParaRPr lang="en-CA" sz="4000" dirty="0">
              <a:solidFill>
                <a:srgbClr val="FFFFFF"/>
              </a:solidFill>
            </a:endParaRPr>
          </a:p>
        </p:txBody>
      </p:sp>
      <p:sp>
        <p:nvSpPr>
          <p:cNvPr id="5" name="Content Placeholder 4">
            <a:extLst>
              <a:ext uri="{FF2B5EF4-FFF2-40B4-BE49-F238E27FC236}">
                <a16:creationId xmlns:a16="http://schemas.microsoft.com/office/drawing/2014/main" id="{7DC9A4D4-8D23-4612-8B9B-BA5742125CB8}"/>
              </a:ext>
            </a:extLst>
          </p:cNvPr>
          <p:cNvSpPr>
            <a:spLocks noGrp="1"/>
          </p:cNvSpPr>
          <p:nvPr>
            <p:ph idx="1"/>
          </p:nvPr>
        </p:nvSpPr>
        <p:spPr>
          <a:xfrm>
            <a:off x="1179226" y="2504049"/>
            <a:ext cx="9833548" cy="3699803"/>
          </a:xfrm>
        </p:spPr>
        <p:txBody>
          <a:bodyPr>
            <a:normAutofit/>
          </a:bodyPr>
          <a:lstStyle/>
          <a:p>
            <a:r>
              <a:rPr lang="en-US" sz="3600" dirty="0">
                <a:solidFill>
                  <a:srgbClr val="000000"/>
                </a:solidFill>
              </a:rPr>
              <a:t>Treating a person or a particular group of people differently, especially in a worse way from they way in which you treat other people because of their skin </a:t>
            </a:r>
            <a:r>
              <a:rPr lang="en-US" sz="3600" dirty="0" err="1">
                <a:solidFill>
                  <a:srgbClr val="000000"/>
                </a:solidFill>
              </a:rPr>
              <a:t>colour</a:t>
            </a:r>
            <a:r>
              <a:rPr lang="en-US" sz="3600" dirty="0">
                <a:solidFill>
                  <a:srgbClr val="000000"/>
                </a:solidFill>
              </a:rPr>
              <a:t>, gender, sexuality, etc. </a:t>
            </a:r>
          </a:p>
          <a:p>
            <a:endParaRPr lang="en-CA" sz="3200" dirty="0">
              <a:solidFill>
                <a:srgbClr val="000000"/>
              </a:solidFill>
            </a:endParaRPr>
          </a:p>
        </p:txBody>
      </p:sp>
    </p:spTree>
    <p:extLst>
      <p:ext uri="{BB962C8B-B14F-4D97-AF65-F5344CB8AC3E}">
        <p14:creationId xmlns:p14="http://schemas.microsoft.com/office/powerpoint/2010/main" val="364967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096C08E-E3AE-43E6-8E4E-8E1176E01D68}"/>
              </a:ext>
            </a:extLst>
          </p:cNvPr>
          <p:cNvSpPr>
            <a:spLocks noGrp="1"/>
          </p:cNvSpPr>
          <p:nvPr>
            <p:ph type="title"/>
          </p:nvPr>
        </p:nvSpPr>
        <p:spPr>
          <a:xfrm>
            <a:off x="1179226" y="5105400"/>
            <a:ext cx="9833548" cy="1066802"/>
          </a:xfrm>
        </p:spPr>
        <p:txBody>
          <a:bodyPr vert="horz" lIns="91440" tIns="45720" rIns="91440" bIns="45720" rtlCol="0">
            <a:normAutofit fontScale="90000"/>
          </a:bodyPr>
          <a:lstStyle/>
          <a:p>
            <a:r>
              <a:rPr lang="en-US" sz="4000" kern="1200" dirty="0">
                <a:solidFill>
                  <a:srgbClr val="3F3F3F"/>
                </a:solidFill>
                <a:latin typeface="+mj-lt"/>
                <a:ea typeface="+mj-ea"/>
                <a:cs typeface="+mj-cs"/>
              </a:rPr>
              <a:t>Types of discrimination (for the sake of this project) </a:t>
            </a:r>
          </a:p>
        </p:txBody>
      </p:sp>
      <p:sp>
        <p:nvSpPr>
          <p:cNvPr id="4" name="Content Placeholder 3">
            <a:extLst>
              <a:ext uri="{FF2B5EF4-FFF2-40B4-BE49-F238E27FC236}">
                <a16:creationId xmlns:a16="http://schemas.microsoft.com/office/drawing/2014/main" id="{A8E67978-F4E4-4001-BA28-5233065CB7B9}"/>
              </a:ext>
            </a:extLst>
          </p:cNvPr>
          <p:cNvSpPr>
            <a:spLocks noGrp="1"/>
          </p:cNvSpPr>
          <p:nvPr>
            <p:ph idx="1"/>
          </p:nvPr>
        </p:nvSpPr>
        <p:spPr>
          <a:xfrm>
            <a:off x="1179226" y="872046"/>
            <a:ext cx="9833548" cy="3432668"/>
          </a:xfrm>
        </p:spPr>
        <p:txBody>
          <a:bodyPr anchor="ctr">
            <a:normAutofit/>
          </a:bodyPr>
          <a:lstStyle/>
          <a:p>
            <a:r>
              <a:rPr lang="en-US" sz="3200" dirty="0">
                <a:solidFill>
                  <a:srgbClr val="FFFFFF"/>
                </a:solidFill>
              </a:rPr>
              <a:t>Sexual orientation </a:t>
            </a:r>
          </a:p>
          <a:p>
            <a:r>
              <a:rPr lang="en-US" sz="3200" dirty="0">
                <a:solidFill>
                  <a:srgbClr val="FFFFFF"/>
                </a:solidFill>
              </a:rPr>
              <a:t>Gender identity </a:t>
            </a:r>
          </a:p>
          <a:p>
            <a:r>
              <a:rPr lang="en-US" sz="3200" dirty="0">
                <a:solidFill>
                  <a:srgbClr val="FFFFFF"/>
                </a:solidFill>
              </a:rPr>
              <a:t>Race and multiculturalism</a:t>
            </a:r>
          </a:p>
          <a:p>
            <a:r>
              <a:rPr lang="en-US" sz="3200" dirty="0">
                <a:solidFill>
                  <a:srgbClr val="FFFFFF"/>
                </a:solidFill>
              </a:rPr>
              <a:t> Political (refugees, trade, power, global conflict)</a:t>
            </a:r>
          </a:p>
          <a:p>
            <a:r>
              <a:rPr lang="en-US" sz="3200" dirty="0">
                <a:solidFill>
                  <a:srgbClr val="FFFFFF"/>
                </a:solidFill>
              </a:rPr>
              <a:t>Class (poverty vs wealth) </a:t>
            </a:r>
          </a:p>
          <a:p>
            <a:r>
              <a:rPr lang="en-US" sz="3200" dirty="0">
                <a:solidFill>
                  <a:srgbClr val="FFFFFF"/>
                </a:solidFill>
              </a:rPr>
              <a:t>Women’s rights</a:t>
            </a:r>
            <a:endParaRPr lang="en-CA" sz="3200" dirty="0">
              <a:solidFill>
                <a:srgbClr val="FFFFFF"/>
              </a:solidFill>
            </a:endParaRPr>
          </a:p>
        </p:txBody>
      </p:sp>
    </p:spTree>
    <p:extLst>
      <p:ext uri="{BB962C8B-B14F-4D97-AF65-F5344CB8AC3E}">
        <p14:creationId xmlns:p14="http://schemas.microsoft.com/office/powerpoint/2010/main" val="77882374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6F8D78-02B6-4D18-A43E-9FB6AE07A1D6}"/>
              </a:ext>
            </a:extLst>
          </p:cNvPr>
          <p:cNvSpPr>
            <a:spLocks noGrp="1"/>
          </p:cNvSpPr>
          <p:nvPr>
            <p:ph type="title"/>
          </p:nvPr>
        </p:nvSpPr>
        <p:spPr>
          <a:xfrm>
            <a:off x="1913468" y="365125"/>
            <a:ext cx="9440332" cy="1325563"/>
          </a:xfrm>
        </p:spPr>
        <p:txBody>
          <a:bodyPr>
            <a:normAutofit/>
          </a:bodyPr>
          <a:lstStyle/>
          <a:p>
            <a:r>
              <a:rPr lang="en-US" dirty="0"/>
              <a:t>Step One -Discussion</a:t>
            </a:r>
            <a:endParaRPr lang="en-CA" dirty="0"/>
          </a:p>
        </p:txBody>
      </p:sp>
      <p:pic>
        <p:nvPicPr>
          <p:cNvPr id="14" name="Graphic 13" descr="Questions">
            <a:extLst>
              <a:ext uri="{FF2B5EF4-FFF2-40B4-BE49-F238E27FC236}">
                <a16:creationId xmlns:a16="http://schemas.microsoft.com/office/drawing/2014/main" id="{2D6C99F4-0C84-49E3-85DC-AA30506726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5" name="Content Placeholder 4">
            <a:extLst>
              <a:ext uri="{FF2B5EF4-FFF2-40B4-BE49-F238E27FC236}">
                <a16:creationId xmlns:a16="http://schemas.microsoft.com/office/drawing/2014/main" id="{DA6C038F-760E-4C77-A03E-641196FB8B1B}"/>
              </a:ext>
            </a:extLst>
          </p:cNvPr>
          <p:cNvSpPr>
            <a:spLocks noGrp="1"/>
          </p:cNvSpPr>
          <p:nvPr>
            <p:ph idx="1"/>
          </p:nvPr>
        </p:nvSpPr>
        <p:spPr>
          <a:xfrm>
            <a:off x="838200" y="1825625"/>
            <a:ext cx="10515600" cy="4351338"/>
          </a:xfrm>
        </p:spPr>
        <p:txBody>
          <a:bodyPr>
            <a:normAutofit fontScale="92500" lnSpcReduction="20000"/>
          </a:bodyPr>
          <a:lstStyle/>
          <a:p>
            <a:pPr marL="457200" lvl="1" indent="0" fontAlgn="base">
              <a:buNone/>
            </a:pPr>
            <a:r>
              <a:rPr lang="en-US" sz="4000" b="1" dirty="0"/>
              <a:t>Have you ever witnessed discrimination? </a:t>
            </a:r>
          </a:p>
          <a:p>
            <a:pPr lvl="1" fontAlgn="base"/>
            <a:r>
              <a:rPr lang="en-US" sz="4000" dirty="0"/>
              <a:t>What happened? </a:t>
            </a:r>
          </a:p>
          <a:p>
            <a:pPr lvl="1" fontAlgn="base"/>
            <a:r>
              <a:rPr lang="en-US" sz="4000" dirty="0"/>
              <a:t>How did you feel about it and why? </a:t>
            </a:r>
          </a:p>
          <a:p>
            <a:pPr lvl="1" fontAlgn="base"/>
            <a:r>
              <a:rPr lang="en-US" sz="4000" dirty="0"/>
              <a:t>Why do you think this kind of discrimination exists? </a:t>
            </a:r>
          </a:p>
          <a:p>
            <a:pPr lvl="1" fontAlgn="base"/>
            <a:r>
              <a:rPr lang="en-US" sz="4000" dirty="0"/>
              <a:t>How has it impacted who you are ever since?</a:t>
            </a:r>
          </a:p>
          <a:p>
            <a:pPr lvl="1" fontAlgn="base"/>
            <a:r>
              <a:rPr lang="en-US" sz="4000" dirty="0"/>
              <a:t>Which type of discrimination do you think is the most damaging to an individual? To Canadian society? To the world? </a:t>
            </a:r>
          </a:p>
          <a:p>
            <a:endParaRPr lang="en-CA" dirty="0"/>
          </a:p>
        </p:txBody>
      </p:sp>
    </p:spTree>
    <p:extLst>
      <p:ext uri="{BB962C8B-B14F-4D97-AF65-F5344CB8AC3E}">
        <p14:creationId xmlns:p14="http://schemas.microsoft.com/office/powerpoint/2010/main" val="398542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FD2DBAB-CBD6-417A-8CF7-BC2F8D2BF34C}"/>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Step 2 </a:t>
            </a:r>
            <a:endParaRPr lang="en-CA" dirty="0">
              <a:solidFill>
                <a:srgbClr val="FFFFFF"/>
              </a:solidFill>
            </a:endParaRPr>
          </a:p>
        </p:txBody>
      </p:sp>
      <p:sp>
        <p:nvSpPr>
          <p:cNvPr id="5" name="Content Placeholder 4">
            <a:extLst>
              <a:ext uri="{FF2B5EF4-FFF2-40B4-BE49-F238E27FC236}">
                <a16:creationId xmlns:a16="http://schemas.microsoft.com/office/drawing/2014/main" id="{F3CC8451-F4C8-4C5C-8EA8-71BE2D0585EE}"/>
              </a:ext>
            </a:extLst>
          </p:cNvPr>
          <p:cNvSpPr>
            <a:spLocks noGrp="1"/>
          </p:cNvSpPr>
          <p:nvPr>
            <p:ph idx="1"/>
          </p:nvPr>
        </p:nvSpPr>
        <p:spPr>
          <a:xfrm>
            <a:off x="4949317" y="801866"/>
            <a:ext cx="6602603" cy="5230634"/>
          </a:xfrm>
        </p:spPr>
        <p:txBody>
          <a:bodyPr anchor="ctr">
            <a:normAutofit/>
          </a:bodyPr>
          <a:lstStyle/>
          <a:p>
            <a:r>
              <a:rPr lang="en-US" dirty="0">
                <a:solidFill>
                  <a:srgbClr val="000000"/>
                </a:solidFill>
              </a:rPr>
              <a:t>On a document, write a reflection that explores the big inquiry question: </a:t>
            </a:r>
            <a:r>
              <a:rPr lang="en-US" b="1" dirty="0">
                <a:solidFill>
                  <a:srgbClr val="000000"/>
                </a:solidFill>
              </a:rPr>
              <a:t>How can society alleviate discrimination?  </a:t>
            </a:r>
            <a:r>
              <a:rPr lang="en-US" dirty="0">
                <a:solidFill>
                  <a:srgbClr val="000000"/>
                </a:solidFill>
              </a:rPr>
              <a:t>This can be based on your own experiences of discrimination, other’s experiences, your knowledge of the world, history, etc. Basically, you are answering the question before you dive into the research. </a:t>
            </a:r>
          </a:p>
          <a:p>
            <a:pPr lvl="1"/>
            <a:r>
              <a:rPr lang="en-US" b="0" dirty="0">
                <a:solidFill>
                  <a:srgbClr val="000000"/>
                </a:solidFill>
                <a:effectLst/>
              </a:rPr>
              <a:t>Can you think of any literary sources that may address this question? Movies, novels, songs, biographi</a:t>
            </a:r>
            <a:r>
              <a:rPr lang="en-US" dirty="0">
                <a:solidFill>
                  <a:srgbClr val="000000"/>
                </a:solidFill>
              </a:rPr>
              <a:t>es, poems, etc. </a:t>
            </a:r>
            <a:endParaRPr lang="en-US" b="0" dirty="0">
              <a:solidFill>
                <a:srgbClr val="000000"/>
              </a:solidFill>
              <a:effectLst/>
            </a:endParaRPr>
          </a:p>
          <a:p>
            <a:endParaRPr lang="en-CA" sz="2400" dirty="0">
              <a:solidFill>
                <a:srgbClr val="000000"/>
              </a:solidFill>
            </a:endParaRPr>
          </a:p>
        </p:txBody>
      </p:sp>
    </p:spTree>
    <p:extLst>
      <p:ext uri="{BB962C8B-B14F-4D97-AF65-F5344CB8AC3E}">
        <p14:creationId xmlns:p14="http://schemas.microsoft.com/office/powerpoint/2010/main" val="283435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95F8E3-5243-4F02-AC53-F05721B35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5280F9F-2129-4B35-86B4-8A4267DFA3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079E950F-26FD-49A5-8CFB-664703BE5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A957C5C2-2E01-464B-97B4-1981AF052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53B7BE02-9D75-4EBB-879B-D7B75937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D9536D6-02B7-4110-BF2B-17B08DDFE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ADA6B83F-32F5-4D8C-AA2F-53A4FA125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AE2FF24D-C357-4073-8093-410279D42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A7D5D9E-853D-4831-B45D-ED773133B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5D185781-4FC4-4AF1-B231-942FDE963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C270413-B0D3-4A07-BD1B-E9254A989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C47358D-4669-406F-AC20-6D169951BE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328C9057-3C8A-45CB-A084-4AD4535CD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204A0F9-30D5-4D9E-9019-95DEDCFF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F9CC2C27-C82D-467C-836F-F166E7059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F680CD9A-5DEE-446A-A951-936A1B2D1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0F745C0-6118-47A3-85AB-A412FE581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3CEC5B1E-7348-4ACE-B1DD-E53926E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F96B7951-47C0-4555-9A22-86491610F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5C04A-A4EA-432A-A9B5-F84F41D74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B33C957B-D207-438D-9823-4FF59328F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EF79D782-A9ED-4AEE-B67D-DDD6F1CB52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E6C9F140-6D17-42C4-96E2-F124090D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EE0A3AEC-72D0-4759-A596-564927A0C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1A027B02-EC1B-499B-B4F5-7221EC8D8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A1EE4C5-0760-4B30-9B31-A204DB1F25B2}"/>
              </a:ext>
            </a:extLst>
          </p:cNvPr>
          <p:cNvSpPr>
            <a:spLocks noGrp="1"/>
          </p:cNvSpPr>
          <p:nvPr>
            <p:ph type="title"/>
          </p:nvPr>
        </p:nvSpPr>
        <p:spPr>
          <a:xfrm>
            <a:off x="1755648" y="2075688"/>
            <a:ext cx="8677656" cy="1746504"/>
          </a:xfrm>
        </p:spPr>
        <p:txBody>
          <a:bodyPr vert="horz" lIns="91440" tIns="45720" rIns="91440" bIns="45720" rtlCol="0" anchor="b">
            <a:normAutofit/>
          </a:bodyPr>
          <a:lstStyle/>
          <a:p>
            <a:pPr algn="ctr"/>
            <a:r>
              <a:rPr lang="en-US" sz="5400" kern="1200" dirty="0">
                <a:solidFill>
                  <a:srgbClr val="FFFFFF"/>
                </a:solidFill>
                <a:latin typeface="+mj-lt"/>
                <a:ea typeface="+mj-ea"/>
                <a:cs typeface="+mj-cs"/>
              </a:rPr>
              <a:t>Step 3</a:t>
            </a:r>
          </a:p>
        </p:txBody>
      </p:sp>
      <p:sp>
        <p:nvSpPr>
          <p:cNvPr id="3" name="Content Placeholder 2">
            <a:extLst>
              <a:ext uri="{FF2B5EF4-FFF2-40B4-BE49-F238E27FC236}">
                <a16:creationId xmlns:a16="http://schemas.microsoft.com/office/drawing/2014/main" id="{0B7E3601-85C2-46AC-BBF8-636BDACCB6CD}"/>
              </a:ext>
            </a:extLst>
          </p:cNvPr>
          <p:cNvSpPr>
            <a:spLocks noGrp="1"/>
          </p:cNvSpPr>
          <p:nvPr>
            <p:ph idx="1"/>
          </p:nvPr>
        </p:nvSpPr>
        <p:spPr>
          <a:xfrm>
            <a:off x="1755648" y="3881568"/>
            <a:ext cx="8677656" cy="1231533"/>
          </a:xfrm>
        </p:spPr>
        <p:txBody>
          <a:bodyPr vert="horz" lIns="91440" tIns="45720" rIns="91440" bIns="45720" rtlCol="0">
            <a:normAutofit/>
          </a:bodyPr>
          <a:lstStyle/>
          <a:p>
            <a:pPr marL="0" indent="0" algn="ctr">
              <a:buNone/>
            </a:pPr>
            <a:r>
              <a:rPr lang="en-US" sz="4000" kern="1200" dirty="0">
                <a:solidFill>
                  <a:srgbClr val="FFFFFF"/>
                </a:solidFill>
                <a:latin typeface="+mn-lt"/>
                <a:ea typeface="+mn-ea"/>
                <a:cs typeface="+mn-cs"/>
              </a:rPr>
              <a:t>Share your story with your group </a:t>
            </a:r>
          </a:p>
        </p:txBody>
      </p:sp>
    </p:spTree>
    <p:extLst>
      <p:ext uri="{BB962C8B-B14F-4D97-AF65-F5344CB8AC3E}">
        <p14:creationId xmlns:p14="http://schemas.microsoft.com/office/powerpoint/2010/main" val="2462516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5018E-19D3-48B8-ADB5-2FDC8ED621C9}"/>
              </a:ext>
            </a:extLst>
          </p:cNvPr>
          <p:cNvSpPr>
            <a:spLocks noGrp="1"/>
          </p:cNvSpPr>
          <p:nvPr>
            <p:ph type="title"/>
          </p:nvPr>
        </p:nvSpPr>
        <p:spPr>
          <a:xfrm>
            <a:off x="838200" y="365125"/>
            <a:ext cx="10515600" cy="1325563"/>
          </a:xfrm>
        </p:spPr>
        <p:txBody>
          <a:bodyPr>
            <a:normAutofit/>
          </a:bodyPr>
          <a:lstStyle/>
          <a:p>
            <a:r>
              <a:rPr lang="en-US" dirty="0"/>
              <a:t>Step 4</a:t>
            </a:r>
            <a:endParaRPr lang="en-CA" dirty="0"/>
          </a:p>
        </p:txBody>
      </p:sp>
      <p:graphicFrame>
        <p:nvGraphicFramePr>
          <p:cNvPr id="5" name="Content Placeholder 2">
            <a:extLst>
              <a:ext uri="{FF2B5EF4-FFF2-40B4-BE49-F238E27FC236}">
                <a16:creationId xmlns:a16="http://schemas.microsoft.com/office/drawing/2014/main" id="{7F16D21B-B143-4E48-A3D0-D0976110A675}"/>
              </a:ext>
            </a:extLst>
          </p:cNvPr>
          <p:cNvGraphicFramePr>
            <a:graphicFrameLocks noGrp="1"/>
          </p:cNvGraphicFramePr>
          <p:nvPr>
            <p:ph idx="1"/>
            <p:extLst>
              <p:ext uri="{D42A27DB-BD31-4B8C-83A1-F6EECF244321}">
                <p14:modId xmlns:p14="http://schemas.microsoft.com/office/powerpoint/2010/main" val="31711575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3378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7634D303-9533-4879-B818-0629691B899A}"/>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kern="1200" dirty="0">
                <a:solidFill>
                  <a:schemeClr val="tx1"/>
                </a:solidFill>
                <a:latin typeface="+mj-lt"/>
                <a:ea typeface="+mj-ea"/>
                <a:cs typeface="+mj-cs"/>
              </a:rPr>
              <a:t>Part two</a:t>
            </a:r>
          </a:p>
        </p:txBody>
      </p:sp>
      <p:sp>
        <p:nvSpPr>
          <p:cNvPr id="5" name="Text Placeholder 4">
            <a:extLst>
              <a:ext uri="{FF2B5EF4-FFF2-40B4-BE49-F238E27FC236}">
                <a16:creationId xmlns:a16="http://schemas.microsoft.com/office/drawing/2014/main" id="{979A5FD9-0E90-4E68-B502-0C060377700C}"/>
              </a:ext>
            </a:extLst>
          </p:cNvPr>
          <p:cNvSpPr>
            <a:spLocks noGrp="1"/>
          </p:cNvSpPr>
          <p:nvPr>
            <p:ph type="body" idx="1"/>
          </p:nvPr>
        </p:nvSpPr>
        <p:spPr>
          <a:xfrm>
            <a:off x="7961258" y="4525347"/>
            <a:ext cx="3258675" cy="1737360"/>
          </a:xfrm>
        </p:spPr>
        <p:txBody>
          <a:bodyPr vert="horz" lIns="91440" tIns="45720" rIns="91440" bIns="45720" rtlCol="0" anchor="ctr">
            <a:normAutofit/>
          </a:bodyPr>
          <a:lstStyle/>
          <a:p>
            <a:r>
              <a:rPr lang="en-US" kern="1200" dirty="0">
                <a:solidFill>
                  <a:schemeClr val="tx1"/>
                </a:solidFill>
                <a:latin typeface="+mn-lt"/>
                <a:ea typeface="+mn-ea"/>
                <a:cs typeface="+mn-cs"/>
              </a:rPr>
              <a:t>Research skills, citations, filming </a:t>
            </a:r>
          </a:p>
        </p:txBody>
      </p:sp>
      <p:sp>
        <p:nvSpPr>
          <p:cNvPr id="19" name="Oval 11">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13">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714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537</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How can society alleviate discrimination?</vt:lpstr>
      <vt:lpstr>Part one </vt:lpstr>
      <vt:lpstr>Definition of discrimination </vt:lpstr>
      <vt:lpstr>Types of discrimination (for the sake of this project) </vt:lpstr>
      <vt:lpstr>Step One -Discussion</vt:lpstr>
      <vt:lpstr>Step 2 </vt:lpstr>
      <vt:lpstr>Step 3</vt:lpstr>
      <vt:lpstr>Step 4</vt:lpstr>
      <vt:lpstr>Part two</vt:lpstr>
      <vt:lpstr>Filming </vt:lpstr>
      <vt:lpstr>Research – presented by Ms. Henderson</vt:lpstr>
      <vt:lpstr>The Central Inquiry Question </vt:lpstr>
      <vt:lpstr>Part three</vt:lpstr>
      <vt:lpstr>Notetaking  </vt:lpstr>
      <vt:lpstr>Part four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society alleviate discrimination?</dc:title>
  <dc:creator>Thomasen, Sheri</dc:creator>
  <cp:lastModifiedBy>Thomasen, Sheri</cp:lastModifiedBy>
  <cp:revision>9</cp:revision>
  <dcterms:created xsi:type="dcterms:W3CDTF">2018-09-18T20:13:48Z</dcterms:created>
  <dcterms:modified xsi:type="dcterms:W3CDTF">2018-09-19T04:41:40Z</dcterms:modified>
</cp:coreProperties>
</file>