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/>
          <p:nvPr>
            <p:ph type="body" sz="quarter" idx="14"/>
          </p:nvPr>
        </p:nvSpPr>
        <p:spPr>
          <a:xfrm>
            <a:off x="1270000" y="4222750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 know a good place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 know a good place</a:t>
            </a:r>
          </a:p>
        </p:txBody>
      </p:sp>
      <p:sp>
        <p:nvSpPr>
          <p:cNvPr id="120" name="my hometown Changchun China…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hometown Changchun China </a:t>
            </a:r>
          </a:p>
          <a:p>
            <a:pPr/>
            <a:r>
              <a:t>^_^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长春东大桥跨伊通河轻轨 郭锐 .jpg" descr="长春东大桥跨伊通河轻轨 郭锐 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3" t="0" r="163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There is my hometow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is my hometown</a:t>
            </a:r>
          </a:p>
        </p:txBody>
      </p:sp>
      <p:sp>
        <p:nvSpPr>
          <p:cNvPr id="124" name="正文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elicious Chinese food!!!!!!!!!!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delicious Chinese food!!!!!!!!!!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Unknown-1.jpeg" descr="Unknown-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693" t="0" r="1169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9" name="Unknown.jpeg" descr="Unknown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1207" r="0" b="120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0" name="20150302013717656.jpg" descr="20150302013717656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5694" t="0" r="25694" b="0"/>
          <a:stretch>
            <a:fillRect/>
          </a:stretch>
        </p:blipFill>
        <p:spPr>
          <a:xfrm>
            <a:off x="952500" y="635000"/>
            <a:ext cx="5498538" cy="84834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s-1.jpeg" descr="images-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950" t="0" r="895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This is China first car!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is China first car!</a:t>
            </a:r>
          </a:p>
        </p:txBody>
      </p:sp>
      <p:sp>
        <p:nvSpPr>
          <p:cNvPr id="134" name="In 1953, the production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1953, the 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长春东大桥跨伊通河轻轨 郭锐 .jpg" descr="长春东大桥跨伊通河轻轨 郭锐 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0451" t="0" r="30451" b="0"/>
          <a:stretch>
            <a:fillRect/>
          </a:stretch>
        </p:blipFill>
        <p:spPr>
          <a:xfrm>
            <a:off x="6601100" y="628650"/>
            <a:ext cx="5325769" cy="8216900"/>
          </a:xfrm>
          <a:prstGeom prst="rect">
            <a:avLst/>
          </a:prstGeom>
        </p:spPr>
      </p:pic>
      <p:sp>
        <p:nvSpPr>
          <p:cNvPr id="137" name="There is good place Changchun Chin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is good place Changchun China</a:t>
            </a:r>
          </a:p>
        </p:txBody>
      </p:sp>
      <p:sp>
        <p:nvSpPr>
          <p:cNvPr id="138" name="Luka zhang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Luka zhang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