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2128C-107F-46C2-BD30-357D1B884E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7010FBC-0715-4C08-AC38-2837600C0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1F49740-780E-421B-B6CD-F9E0F84AC90D}"/>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5" name="Footer Placeholder 4">
            <a:extLst>
              <a:ext uri="{FF2B5EF4-FFF2-40B4-BE49-F238E27FC236}">
                <a16:creationId xmlns:a16="http://schemas.microsoft.com/office/drawing/2014/main" id="{69E049D5-4DA5-4D6A-853F-10D5D91FF50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8713B27-B2E3-4FC8-8901-B7C8DCEB15FA}"/>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3607954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CB9C2-9F9B-4240-8292-4BCED3D292D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1E4A5DD-A85C-41E8-A49C-394A915F95A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B3E8708-EA40-4507-B86D-342E58675BB1}"/>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5" name="Footer Placeholder 4">
            <a:extLst>
              <a:ext uri="{FF2B5EF4-FFF2-40B4-BE49-F238E27FC236}">
                <a16:creationId xmlns:a16="http://schemas.microsoft.com/office/drawing/2014/main" id="{24477D00-0B1C-4DD7-A0A7-1970B1700D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79C3A77-272B-4129-B3E3-40C787AFAC71}"/>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64295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289799-7BF1-4532-85FE-8047C3D3CE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FA9B88E-AFCF-40F0-ACEF-1D2CA93B38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93D787A-57FA-46F8-A45C-516592B79431}"/>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5" name="Footer Placeholder 4">
            <a:extLst>
              <a:ext uri="{FF2B5EF4-FFF2-40B4-BE49-F238E27FC236}">
                <a16:creationId xmlns:a16="http://schemas.microsoft.com/office/drawing/2014/main" id="{B3B3D54D-6921-4B0A-93A0-CB7BACC713D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054F7B7-9064-4BD3-9D04-4982C4F0FDBB}"/>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130205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03112-436E-4D88-92E2-048ECCB1D06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AEB4DAD-B692-44F6-9E4C-A9AAF2A48E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F187D45-FD04-4001-8D71-F240F806BC17}"/>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5" name="Footer Placeholder 4">
            <a:extLst>
              <a:ext uri="{FF2B5EF4-FFF2-40B4-BE49-F238E27FC236}">
                <a16:creationId xmlns:a16="http://schemas.microsoft.com/office/drawing/2014/main" id="{2C73ACDB-92AF-4163-A52F-F4D2EC41ABE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B869E03-397B-43CC-AE91-981B51BA64B0}"/>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206153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966A0-9824-4834-974F-79F049D40B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12CF729-D17C-4699-8CE7-2C9E6B79F8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A07294D-251B-46A3-9C6C-5D3AC57EF313}"/>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5" name="Footer Placeholder 4">
            <a:extLst>
              <a:ext uri="{FF2B5EF4-FFF2-40B4-BE49-F238E27FC236}">
                <a16:creationId xmlns:a16="http://schemas.microsoft.com/office/drawing/2014/main" id="{DFFFDDBE-76C2-418A-9C8B-A2A717BD99B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6AF5100-6750-47EA-821C-D01B9E596B96}"/>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348914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FA972-4960-4C1B-9B09-EB127BACB3C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7DAB694-C747-49CB-9D55-569D7380C4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FC31131-A1D8-4A87-A945-A74CFCB362C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25B2599-A43F-4DEA-A0FD-4F2DA8EB6B0D}"/>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6" name="Footer Placeholder 5">
            <a:extLst>
              <a:ext uri="{FF2B5EF4-FFF2-40B4-BE49-F238E27FC236}">
                <a16:creationId xmlns:a16="http://schemas.microsoft.com/office/drawing/2014/main" id="{0865EF88-2466-46B5-877F-E288D2D882F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FC37D1B-4A37-4B5A-A5E0-4690AEB2F034}"/>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3996845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C0164-D616-423C-A73D-37E0FA9F156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F94DC3E-C778-497C-89F9-A3A5B54714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FD2D1A-551C-4952-93B0-D62C46AB78F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7D32F2C-FC5E-417E-A74F-E94A09394B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DF007-B599-47E4-BD74-F8C99B19E4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254ACE1-D2E6-4167-A62D-505FE7FB8785}"/>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8" name="Footer Placeholder 7">
            <a:extLst>
              <a:ext uri="{FF2B5EF4-FFF2-40B4-BE49-F238E27FC236}">
                <a16:creationId xmlns:a16="http://schemas.microsoft.com/office/drawing/2014/main" id="{C456FB5E-745E-4762-B9C5-481A4DC11B8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A09CF39-A9F4-431B-B25D-E4B919356465}"/>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122751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A8569-2B69-4E53-9FB0-38A335BA7BE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EBC7C78-0F7B-4482-985B-3C2239B19427}"/>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4" name="Footer Placeholder 3">
            <a:extLst>
              <a:ext uri="{FF2B5EF4-FFF2-40B4-BE49-F238E27FC236}">
                <a16:creationId xmlns:a16="http://schemas.microsoft.com/office/drawing/2014/main" id="{19F2C0AA-22FE-40D3-BF24-B8D5DC8D173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61FA08C-4970-4EEE-9F35-BEC80607E66B}"/>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310909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CF0DC-0D1B-42EE-BA0A-3BB9DE6C7691}"/>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3" name="Footer Placeholder 2">
            <a:extLst>
              <a:ext uri="{FF2B5EF4-FFF2-40B4-BE49-F238E27FC236}">
                <a16:creationId xmlns:a16="http://schemas.microsoft.com/office/drawing/2014/main" id="{0040B99C-126C-442E-9A22-602059C4643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5C40B7E-84BC-42A1-AC0C-CEDA7CD0CFAF}"/>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1113205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B6CCB-EF92-482B-955E-B74EE684A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6703792-C459-42C7-8671-BD863C7598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F32E7F7-6426-49EF-BB70-2B62982EC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F5323F-7281-4D43-9EF9-272ED55FB7E4}"/>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6" name="Footer Placeholder 5">
            <a:extLst>
              <a:ext uri="{FF2B5EF4-FFF2-40B4-BE49-F238E27FC236}">
                <a16:creationId xmlns:a16="http://schemas.microsoft.com/office/drawing/2014/main" id="{E0DDA0DD-6DA8-4327-B80F-19E8757CBF4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6EDA7C3-109E-4764-9A37-46A5C18F3AAD}"/>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233658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C01E-C8E2-47F1-99B7-66539A65A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88CE783-164B-4A7F-B3B1-4ACDE3D06B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81871457-64C0-473D-9A0A-7DCEA53364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D6F356-CE51-4424-BC5F-8D34340C6F95}"/>
              </a:ext>
            </a:extLst>
          </p:cNvPr>
          <p:cNvSpPr>
            <a:spLocks noGrp="1"/>
          </p:cNvSpPr>
          <p:nvPr>
            <p:ph type="dt" sz="half" idx="10"/>
          </p:nvPr>
        </p:nvSpPr>
        <p:spPr/>
        <p:txBody>
          <a:bodyPr/>
          <a:lstStyle/>
          <a:p>
            <a:fld id="{4F9B9F16-6754-4F3A-90F9-26A790C9E70F}" type="datetimeFigureOut">
              <a:rPr lang="en-CA" smtClean="0"/>
              <a:t>2017-10-03</a:t>
            </a:fld>
            <a:endParaRPr lang="en-CA"/>
          </a:p>
        </p:txBody>
      </p:sp>
      <p:sp>
        <p:nvSpPr>
          <p:cNvPr id="6" name="Footer Placeholder 5">
            <a:extLst>
              <a:ext uri="{FF2B5EF4-FFF2-40B4-BE49-F238E27FC236}">
                <a16:creationId xmlns:a16="http://schemas.microsoft.com/office/drawing/2014/main" id="{A406E4EA-0CE7-4231-9741-FC955B3A059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21A9923-0861-4C39-82BA-3A7B8F520399}"/>
              </a:ext>
            </a:extLst>
          </p:cNvPr>
          <p:cNvSpPr>
            <a:spLocks noGrp="1"/>
          </p:cNvSpPr>
          <p:nvPr>
            <p:ph type="sldNum" sz="quarter" idx="12"/>
          </p:nvPr>
        </p:nvSpPr>
        <p:spPr/>
        <p:txBody>
          <a:bodyPr/>
          <a:lstStyle/>
          <a:p>
            <a:fld id="{4C90ED51-FDBB-4D73-92EC-C1D91D31B80D}" type="slidenum">
              <a:rPr lang="en-CA" smtClean="0"/>
              <a:t>‹#›</a:t>
            </a:fld>
            <a:endParaRPr lang="en-CA"/>
          </a:p>
        </p:txBody>
      </p:sp>
    </p:spTree>
    <p:extLst>
      <p:ext uri="{BB962C8B-B14F-4D97-AF65-F5344CB8AC3E}">
        <p14:creationId xmlns:p14="http://schemas.microsoft.com/office/powerpoint/2010/main" val="67395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8DCDCC-7834-4B0E-85C8-7A3D1BBB5C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9D16AFA-6AC9-4AD2-8770-B7D02F76D4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FE10224-E670-4E87-B998-0C494BC496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B9F16-6754-4F3A-90F9-26A790C9E70F}" type="datetimeFigureOut">
              <a:rPr lang="en-CA" smtClean="0"/>
              <a:t>2017-10-03</a:t>
            </a:fld>
            <a:endParaRPr lang="en-CA"/>
          </a:p>
        </p:txBody>
      </p:sp>
      <p:sp>
        <p:nvSpPr>
          <p:cNvPr id="5" name="Footer Placeholder 4">
            <a:extLst>
              <a:ext uri="{FF2B5EF4-FFF2-40B4-BE49-F238E27FC236}">
                <a16:creationId xmlns:a16="http://schemas.microsoft.com/office/drawing/2014/main" id="{24509A36-D0D5-41CE-B5A7-A62445E30C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1EDFD1F-8D07-4C07-94D4-86D7D4F173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0ED51-FDBB-4D73-92EC-C1D91D31B80D}" type="slidenum">
              <a:rPr lang="en-CA" smtClean="0"/>
              <a:t>‹#›</a:t>
            </a:fld>
            <a:endParaRPr lang="en-CA"/>
          </a:p>
        </p:txBody>
      </p:sp>
    </p:spTree>
    <p:extLst>
      <p:ext uri="{BB962C8B-B14F-4D97-AF65-F5344CB8AC3E}">
        <p14:creationId xmlns:p14="http://schemas.microsoft.com/office/powerpoint/2010/main" val="3966659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CA2A7-CE12-4C23-B557-5CA59AABB4E8}"/>
              </a:ext>
            </a:extLst>
          </p:cNvPr>
          <p:cNvSpPr>
            <a:spLocks noGrp="1"/>
          </p:cNvSpPr>
          <p:nvPr>
            <p:ph type="ctrTitle"/>
          </p:nvPr>
        </p:nvSpPr>
        <p:spPr>
          <a:xfrm>
            <a:off x="1322665" y="2290194"/>
            <a:ext cx="9144000" cy="1359017"/>
          </a:xfrm>
        </p:spPr>
        <p:txBody>
          <a:bodyPr/>
          <a:lstStyle/>
          <a:p>
            <a:r>
              <a:rPr lang="en-US" dirty="0"/>
              <a:t>Short Story</a:t>
            </a:r>
            <a:endParaRPr lang="en-CA" dirty="0"/>
          </a:p>
        </p:txBody>
      </p:sp>
    </p:spTree>
    <p:extLst>
      <p:ext uri="{BB962C8B-B14F-4D97-AF65-F5344CB8AC3E}">
        <p14:creationId xmlns:p14="http://schemas.microsoft.com/office/powerpoint/2010/main" val="350798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EE702BA-76B2-4612-A454-3A97607BD5E2}"/>
              </a:ext>
            </a:extLst>
          </p:cNvPr>
          <p:cNvSpPr txBox="1"/>
          <p:nvPr/>
        </p:nvSpPr>
        <p:spPr>
          <a:xfrm>
            <a:off x="864066" y="1912690"/>
            <a:ext cx="9873842" cy="646331"/>
          </a:xfrm>
          <a:prstGeom prst="rect">
            <a:avLst/>
          </a:prstGeom>
          <a:noFill/>
        </p:spPr>
        <p:txBody>
          <a:bodyPr wrap="square" rtlCol="0">
            <a:spAutoFit/>
          </a:bodyPr>
          <a:lstStyle/>
          <a:p>
            <a:r>
              <a:rPr lang="en-US" dirty="0"/>
              <a:t>There once was a Penguin that showed great fear in what he was about to do, he spoke to his two kids I fear we are going to run out of food and I cannot keep up with your needs. </a:t>
            </a:r>
            <a:endParaRPr lang="en-CA" dirty="0"/>
          </a:p>
        </p:txBody>
      </p:sp>
    </p:spTree>
    <p:extLst>
      <p:ext uri="{BB962C8B-B14F-4D97-AF65-F5344CB8AC3E}">
        <p14:creationId xmlns:p14="http://schemas.microsoft.com/office/powerpoint/2010/main" val="71793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4D4FF-B6FB-4275-A48B-FECD0ED703A2}"/>
              </a:ext>
            </a:extLst>
          </p:cNvPr>
          <p:cNvSpPr>
            <a:spLocks noGrp="1"/>
          </p:cNvSpPr>
          <p:nvPr>
            <p:ph idx="1"/>
          </p:nvPr>
        </p:nvSpPr>
        <p:spPr>
          <a:xfrm>
            <a:off x="838200" y="1825625"/>
            <a:ext cx="10515600" cy="884019"/>
          </a:xfrm>
        </p:spPr>
        <p:txBody>
          <a:bodyPr>
            <a:normAutofit/>
          </a:bodyPr>
          <a:lstStyle/>
          <a:p>
            <a:pPr marL="0" indent="0">
              <a:buNone/>
            </a:pPr>
            <a:r>
              <a:rPr lang="en-US" sz="1600" dirty="0"/>
              <a:t>I will need to go out in the middle of winter and find more food for the two of you.</a:t>
            </a:r>
            <a:endParaRPr lang="en-CA" sz="1600" dirty="0"/>
          </a:p>
        </p:txBody>
      </p:sp>
    </p:spTree>
    <p:extLst>
      <p:ext uri="{BB962C8B-B14F-4D97-AF65-F5344CB8AC3E}">
        <p14:creationId xmlns:p14="http://schemas.microsoft.com/office/powerpoint/2010/main" val="2265232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31378F-BEB3-4AAE-A6DB-A814ED3D3326}"/>
              </a:ext>
            </a:extLst>
          </p:cNvPr>
          <p:cNvSpPr>
            <a:spLocks noGrp="1"/>
          </p:cNvSpPr>
          <p:nvPr>
            <p:ph idx="1"/>
          </p:nvPr>
        </p:nvSpPr>
        <p:spPr>
          <a:xfrm>
            <a:off x="838200" y="1825625"/>
            <a:ext cx="10515600" cy="1630639"/>
          </a:xfrm>
        </p:spPr>
        <p:txBody>
          <a:bodyPr>
            <a:normAutofit/>
          </a:bodyPr>
          <a:lstStyle/>
          <a:p>
            <a:pPr marL="0" indent="0">
              <a:buNone/>
            </a:pPr>
            <a:r>
              <a:rPr lang="en-US" sz="1600" dirty="0"/>
              <a:t>So quaya showed great strength and great wisdom in what he was about to do, so he set off in his </a:t>
            </a:r>
            <a:r>
              <a:rPr lang="en-US" sz="1600" dirty="0" err="1"/>
              <a:t>jorney</a:t>
            </a:r>
            <a:r>
              <a:rPr lang="en-US" sz="1600" dirty="0"/>
              <a:t> </a:t>
            </a:r>
            <a:endParaRPr lang="en-CA" sz="1600" dirty="0"/>
          </a:p>
        </p:txBody>
      </p:sp>
    </p:spTree>
    <p:extLst>
      <p:ext uri="{BB962C8B-B14F-4D97-AF65-F5344CB8AC3E}">
        <p14:creationId xmlns:p14="http://schemas.microsoft.com/office/powerpoint/2010/main" val="410774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942C86-DE76-4D40-96E2-D81247E0EEF4}"/>
              </a:ext>
            </a:extLst>
          </p:cNvPr>
          <p:cNvSpPr>
            <a:spLocks noGrp="1"/>
          </p:cNvSpPr>
          <p:nvPr>
            <p:ph idx="1"/>
          </p:nvPr>
        </p:nvSpPr>
        <p:spPr>
          <a:xfrm>
            <a:off x="838200" y="1825625"/>
            <a:ext cx="10515600" cy="1211190"/>
          </a:xfrm>
        </p:spPr>
        <p:txBody>
          <a:bodyPr>
            <a:normAutofit/>
          </a:bodyPr>
          <a:lstStyle/>
          <a:p>
            <a:pPr marL="0" indent="0">
              <a:buNone/>
            </a:pPr>
            <a:r>
              <a:rPr lang="en-US" sz="1600" dirty="0"/>
              <a:t>After many days of searching he learnt that in order to find what he needs he needs to follow what he believes, so he went right and thinks that he will find something out there.</a:t>
            </a:r>
            <a:endParaRPr lang="en-CA" sz="1600" dirty="0"/>
          </a:p>
        </p:txBody>
      </p:sp>
    </p:spTree>
    <p:extLst>
      <p:ext uri="{BB962C8B-B14F-4D97-AF65-F5344CB8AC3E}">
        <p14:creationId xmlns:p14="http://schemas.microsoft.com/office/powerpoint/2010/main" val="339160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477B46-9330-4D11-AF10-58CFE0F03704}"/>
              </a:ext>
            </a:extLst>
          </p:cNvPr>
          <p:cNvSpPr>
            <a:spLocks noGrp="1"/>
          </p:cNvSpPr>
          <p:nvPr>
            <p:ph idx="1"/>
          </p:nvPr>
        </p:nvSpPr>
        <p:spPr>
          <a:xfrm>
            <a:off x="838200" y="1825623"/>
            <a:ext cx="10515600" cy="1295081"/>
          </a:xfrm>
        </p:spPr>
        <p:txBody>
          <a:bodyPr>
            <a:normAutofit/>
          </a:bodyPr>
          <a:lstStyle/>
          <a:p>
            <a:pPr marL="0" indent="0">
              <a:buNone/>
            </a:pPr>
            <a:r>
              <a:rPr lang="en-US" sz="1600" dirty="0"/>
              <a:t>After about 5 min he found tons of fish and started to head back to feed his children.</a:t>
            </a:r>
            <a:endParaRPr lang="en-CA" sz="1600" dirty="0"/>
          </a:p>
        </p:txBody>
      </p:sp>
    </p:spTree>
    <p:extLst>
      <p:ext uri="{BB962C8B-B14F-4D97-AF65-F5344CB8AC3E}">
        <p14:creationId xmlns:p14="http://schemas.microsoft.com/office/powerpoint/2010/main" val="920902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72A3C2-B180-4496-AC79-AE539AAC23D2}"/>
              </a:ext>
            </a:extLst>
          </p:cNvPr>
          <p:cNvSpPr>
            <a:spLocks noGrp="1"/>
          </p:cNvSpPr>
          <p:nvPr>
            <p:ph idx="1"/>
          </p:nvPr>
        </p:nvSpPr>
        <p:spPr/>
        <p:txBody>
          <a:bodyPr>
            <a:normAutofit/>
          </a:bodyPr>
          <a:lstStyle/>
          <a:p>
            <a:pPr marL="0" indent="0">
              <a:buNone/>
            </a:pPr>
            <a:r>
              <a:rPr lang="en-US" sz="1600" dirty="0"/>
              <a:t>He got back to his children with lots of wisdom and learnt a very special thing that he can always look up to and </a:t>
            </a:r>
            <a:r>
              <a:rPr lang="en-US" sz="1600"/>
              <a:t>that’s himself.</a:t>
            </a:r>
            <a:endParaRPr lang="en-CA" sz="1600" dirty="0"/>
          </a:p>
        </p:txBody>
      </p:sp>
    </p:spTree>
    <p:extLst>
      <p:ext uri="{BB962C8B-B14F-4D97-AF65-F5344CB8AC3E}">
        <p14:creationId xmlns:p14="http://schemas.microsoft.com/office/powerpoint/2010/main" val="592288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171</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Short Story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132S-Helmhold, Scott</dc:creator>
  <cp:lastModifiedBy>132S-Helmhold, Scott</cp:lastModifiedBy>
  <cp:revision>3</cp:revision>
  <dcterms:created xsi:type="dcterms:W3CDTF">2017-10-03T19:29:42Z</dcterms:created>
  <dcterms:modified xsi:type="dcterms:W3CDTF">2017-10-03T19:47:26Z</dcterms:modified>
</cp:coreProperties>
</file>