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2" r:id="rId1"/>
  </p:sldMasterIdLst>
  <p:sldIdLst>
    <p:sldId id="256" r:id="rId2"/>
    <p:sldId id="257" r:id="rId3"/>
    <p:sldId id="258" r:id="rId4"/>
    <p:sldId id="265" r:id="rId5"/>
    <p:sldId id="259" r:id="rId6"/>
    <p:sldId id="263" r:id="rId7"/>
    <p:sldId id="266"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p:restoredTop sz="94643"/>
  </p:normalViewPr>
  <p:slideViewPr>
    <p:cSldViewPr snapToGrid="0" snapToObjects="1">
      <p:cViewPr varScale="1">
        <p:scale>
          <a:sx n="61" d="100"/>
          <a:sy n="61" d="100"/>
        </p:scale>
        <p:origin x="224"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7768494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93390-65EC-6E49-90F7-582C75FA7A22}"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9080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36281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930072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98161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052382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72294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2407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81651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60148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93390-65EC-6E49-90F7-582C75FA7A22}"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88096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93390-65EC-6E49-90F7-582C75FA7A22}"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68069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93390-65EC-6E49-90F7-582C75FA7A22}" type="datetimeFigureOut">
              <a:rPr lang="en-US" smtClean="0"/>
              <a:t>2/18/16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59109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A93390-65EC-6E49-90F7-582C75FA7A22}" type="datetimeFigureOut">
              <a:rPr lang="en-US" smtClean="0"/>
              <a:t>2/18/16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06238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EA93390-65EC-6E49-90F7-582C75FA7A22}" type="datetimeFigureOut">
              <a:rPr lang="en-US" smtClean="0"/>
              <a:t>2/18/16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32417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93390-65EC-6E49-90F7-582C75FA7A22}"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03326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93390-65EC-6E49-90F7-582C75FA7A22}"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4C39D-C463-0041-88B4-7152FAD616C9}" type="slidenum">
              <a:rPr lang="en-US" smtClean="0"/>
              <a:t>‹#›</a:t>
            </a:fld>
            <a:endParaRPr lang="en-US"/>
          </a:p>
        </p:txBody>
      </p:sp>
    </p:spTree>
    <p:extLst>
      <p:ext uri="{BB962C8B-B14F-4D97-AF65-F5344CB8AC3E}">
        <p14:creationId xmlns:p14="http://schemas.microsoft.com/office/powerpoint/2010/main" val="1561010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A93390-65EC-6E49-90F7-582C75FA7A22}" type="datetimeFigureOut">
              <a:rPr lang="en-US" smtClean="0"/>
              <a:t>2/18/16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D4C39D-C463-0041-88B4-7152FAD616C9}" type="slidenum">
              <a:rPr lang="en-US" smtClean="0"/>
              <a:t>‹#›</a:t>
            </a:fld>
            <a:endParaRPr lang="en-US"/>
          </a:p>
        </p:txBody>
      </p:sp>
    </p:spTree>
    <p:extLst>
      <p:ext uri="{BB962C8B-B14F-4D97-AF65-F5344CB8AC3E}">
        <p14:creationId xmlns:p14="http://schemas.microsoft.com/office/powerpoint/2010/main" val="1471541532"/>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 Id="rId3"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 Id="rId3"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 Id="rId3" Type="http://schemas.openxmlformats.org/officeDocument/2006/relationships/image" Target="../media/image1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US" dirty="0" smtClean="0"/>
              <a:t>Matter Matters</a:t>
            </a:r>
            <a:endParaRPr lang="en-US" dirty="0"/>
          </a:p>
        </p:txBody>
      </p:sp>
      <p:sp>
        <p:nvSpPr>
          <p:cNvPr id="3" name="Subtitle 2"/>
          <p:cNvSpPr>
            <a:spLocks noGrp="1"/>
          </p:cNvSpPr>
          <p:nvPr>
            <p:ph type="subTitle" idx="1"/>
          </p:nvPr>
        </p:nvSpPr>
        <p:spPr>
          <a:xfrm>
            <a:off x="4791738" y="6155266"/>
            <a:ext cx="7197726" cy="1405467"/>
          </a:xfrm>
        </p:spPr>
        <p:txBody>
          <a:bodyPr/>
          <a:lstStyle/>
          <a:p>
            <a:r>
              <a:rPr lang="en-US" dirty="0" smtClean="0"/>
              <a:t>By : Sarah </a:t>
            </a:r>
            <a:r>
              <a:rPr lang="en-US" dirty="0" err="1" smtClean="0"/>
              <a:t>cheung</a:t>
            </a:r>
            <a:r>
              <a:rPr lang="en-US" dirty="0" smtClean="0"/>
              <a:t> and </a:t>
            </a:r>
            <a:r>
              <a:rPr lang="en-US" dirty="0" err="1" smtClean="0"/>
              <a:t>calli</a:t>
            </a:r>
            <a:r>
              <a:rPr lang="en-US" dirty="0" smtClean="0"/>
              <a:t> </a:t>
            </a:r>
            <a:r>
              <a:rPr lang="en-US" dirty="0" err="1" smtClean="0"/>
              <a:t>Modin</a:t>
            </a:r>
            <a:endParaRPr lang="en-US" dirty="0"/>
          </a:p>
        </p:txBody>
      </p:sp>
    </p:spTree>
    <p:extLst>
      <p:ext uri="{BB962C8B-B14F-4D97-AF65-F5344CB8AC3E}">
        <p14:creationId xmlns:p14="http://schemas.microsoft.com/office/powerpoint/2010/main" val="65963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7" y="1701209"/>
            <a:ext cx="11568223" cy="3615070"/>
          </a:xfrm>
        </p:spPr>
        <p:txBody>
          <a:bodyPr>
            <a:normAutofit/>
          </a:bodyPr>
          <a:lstStyle/>
          <a:p>
            <a:r>
              <a:rPr lang="en-US" sz="4000" dirty="0" smtClean="0"/>
              <a:t>DEFINE - </a:t>
            </a:r>
            <a:r>
              <a:rPr lang="en-US" sz="4000" dirty="0" smtClean="0"/>
              <a:t/>
            </a:r>
            <a:br>
              <a:rPr lang="en-US" sz="4000" dirty="0" smtClean="0"/>
            </a:br>
            <a:r>
              <a:rPr lang="en-US" sz="4000" dirty="0" smtClean="0"/>
              <a:t>What </a:t>
            </a:r>
            <a:r>
              <a:rPr lang="en-US" sz="4000" dirty="0"/>
              <a:t>is the concept of Matter</a:t>
            </a:r>
            <a:r>
              <a:rPr lang="en-US" sz="4000" dirty="0" smtClean="0"/>
              <a:t>?</a:t>
            </a:r>
            <a:br>
              <a:rPr lang="en-US" sz="4000" dirty="0" smtClean="0"/>
            </a:br>
            <a:r>
              <a:rPr lang="en-US" sz="4000" dirty="0" smtClean="0"/>
              <a:t>Is matter useful/important in our life?</a:t>
            </a:r>
            <a:br>
              <a:rPr lang="en-US" sz="4000" dirty="0" smtClean="0"/>
            </a:br>
            <a:r>
              <a:rPr lang="en-US" sz="4000" dirty="0" smtClean="0"/>
              <a:t>How does Kinetic molecular theory work?</a:t>
            </a:r>
            <a:endParaRPr lang="en-US" sz="4000" dirty="0"/>
          </a:p>
        </p:txBody>
      </p:sp>
      <p:pic>
        <p:nvPicPr>
          <p:cNvPr id="3" name="Picture 2"/>
          <p:cNvPicPr>
            <a:picLocks noChangeAspect="1"/>
          </p:cNvPicPr>
          <p:nvPr/>
        </p:nvPicPr>
        <p:blipFill>
          <a:blip r:embed="rId2"/>
          <a:stretch>
            <a:fillRect/>
          </a:stretch>
        </p:blipFill>
        <p:spPr>
          <a:xfrm>
            <a:off x="9617600" y="4656322"/>
            <a:ext cx="2312130" cy="2201678"/>
          </a:xfrm>
          <a:prstGeom prst="rect">
            <a:avLst/>
          </a:prstGeom>
        </p:spPr>
      </p:pic>
      <p:pic>
        <p:nvPicPr>
          <p:cNvPr id="4" name="Picture 3"/>
          <p:cNvPicPr>
            <a:picLocks noChangeAspect="1"/>
          </p:cNvPicPr>
          <p:nvPr/>
        </p:nvPicPr>
        <p:blipFill>
          <a:blip r:embed="rId3"/>
          <a:stretch>
            <a:fillRect/>
          </a:stretch>
        </p:blipFill>
        <p:spPr>
          <a:xfrm>
            <a:off x="1961116" y="0"/>
            <a:ext cx="3467784" cy="2245390"/>
          </a:xfrm>
          <a:prstGeom prst="rect">
            <a:avLst/>
          </a:prstGeom>
        </p:spPr>
      </p:pic>
    </p:spTree>
    <p:extLst>
      <p:ext uri="{BB962C8B-B14F-4D97-AF65-F5344CB8AC3E}">
        <p14:creationId xmlns:p14="http://schemas.microsoft.com/office/powerpoint/2010/main" val="201294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36" y="239232"/>
            <a:ext cx="10131425" cy="1456267"/>
          </a:xfrm>
        </p:spPr>
        <p:txBody>
          <a:bodyPr>
            <a:normAutofit/>
          </a:bodyPr>
          <a:lstStyle/>
          <a:p>
            <a:r>
              <a:rPr lang="en-US" sz="4400" dirty="0" smtClean="0"/>
              <a:t>What is the concept of matter?</a:t>
            </a:r>
            <a:endParaRPr lang="en-US" sz="4400" dirty="0"/>
          </a:p>
        </p:txBody>
      </p:sp>
      <p:sp>
        <p:nvSpPr>
          <p:cNvPr id="3" name="Content Placeholder 2"/>
          <p:cNvSpPr>
            <a:spLocks noGrp="1"/>
          </p:cNvSpPr>
          <p:nvPr>
            <p:ph sz="half" idx="1"/>
          </p:nvPr>
        </p:nvSpPr>
        <p:spPr>
          <a:xfrm>
            <a:off x="246322" y="1525377"/>
            <a:ext cx="11945678" cy="4896687"/>
          </a:xfrm>
        </p:spPr>
        <p:txBody>
          <a:bodyPr>
            <a:normAutofit fontScale="92500" lnSpcReduction="20000"/>
          </a:bodyPr>
          <a:lstStyle/>
          <a:p>
            <a:r>
              <a:rPr lang="en-US" sz="4000" dirty="0" smtClean="0"/>
              <a:t>Everything that you can think of that are either living and or non-living are made up of matter. There are three states of matter liquids, solids and, gases. </a:t>
            </a:r>
          </a:p>
          <a:p>
            <a:r>
              <a:rPr lang="en-US" sz="4000" dirty="0" smtClean="0"/>
              <a:t>When heat is applied to solids they will change to liquid (melting point) state and if heat (boiling point) is applied to liquids they will be gasses. To do the opposite you will need to apply coldness.</a:t>
            </a:r>
          </a:p>
          <a:p>
            <a:r>
              <a:rPr lang="en-US" sz="4000" dirty="0" smtClean="0"/>
              <a:t>For example foods are made up of solid and liquids, we are made up of all states of matter. </a:t>
            </a:r>
          </a:p>
        </p:txBody>
      </p:sp>
    </p:spTree>
    <p:extLst>
      <p:ext uri="{BB962C8B-B14F-4D97-AF65-F5344CB8AC3E}">
        <p14:creationId xmlns:p14="http://schemas.microsoft.com/office/powerpoint/2010/main" val="171987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987" y="0"/>
            <a:ext cx="10131425" cy="1456267"/>
          </a:xfrm>
        </p:spPr>
        <p:txBody>
          <a:bodyPr/>
          <a:lstStyle/>
          <a:p>
            <a:r>
              <a:rPr lang="en-US" dirty="0" smtClean="0"/>
              <a:t>Examples of matter</a:t>
            </a:r>
            <a:endParaRPr lang="en-US" dirty="0"/>
          </a:p>
        </p:txBody>
      </p:sp>
      <p:pic>
        <p:nvPicPr>
          <p:cNvPr id="5" name="Picture 4"/>
          <p:cNvPicPr>
            <a:picLocks noChangeAspect="1"/>
          </p:cNvPicPr>
          <p:nvPr/>
        </p:nvPicPr>
        <p:blipFill>
          <a:blip r:embed="rId2"/>
          <a:stretch>
            <a:fillRect/>
          </a:stretch>
        </p:blipFill>
        <p:spPr>
          <a:xfrm>
            <a:off x="934987" y="1594096"/>
            <a:ext cx="10453668" cy="5263904"/>
          </a:xfrm>
          <a:prstGeom prst="rect">
            <a:avLst/>
          </a:prstGeom>
        </p:spPr>
      </p:pic>
    </p:spTree>
    <p:extLst>
      <p:ext uri="{BB962C8B-B14F-4D97-AF65-F5344CB8AC3E}">
        <p14:creationId xmlns:p14="http://schemas.microsoft.com/office/powerpoint/2010/main" val="71715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1506199" cy="1456267"/>
          </a:xfrm>
        </p:spPr>
        <p:txBody>
          <a:bodyPr>
            <a:normAutofit/>
          </a:bodyPr>
          <a:lstStyle/>
          <a:p>
            <a:r>
              <a:rPr lang="en-US" sz="4400" dirty="0" smtClean="0"/>
              <a:t>Is matter useful/important in our life? </a:t>
            </a:r>
            <a:endParaRPr lang="en-US" sz="4400" dirty="0"/>
          </a:p>
        </p:txBody>
      </p:sp>
      <p:sp>
        <p:nvSpPr>
          <p:cNvPr id="3" name="Content Placeholder 2"/>
          <p:cNvSpPr>
            <a:spLocks noGrp="1"/>
          </p:cNvSpPr>
          <p:nvPr>
            <p:ph sz="half" idx="1"/>
          </p:nvPr>
        </p:nvSpPr>
        <p:spPr>
          <a:xfrm>
            <a:off x="685801" y="728133"/>
            <a:ext cx="11506198" cy="3649134"/>
          </a:xfrm>
        </p:spPr>
        <p:txBody>
          <a:bodyPr>
            <a:normAutofit/>
          </a:bodyPr>
          <a:lstStyle/>
          <a:p>
            <a:r>
              <a:rPr lang="en-US" sz="4000" dirty="0" smtClean="0"/>
              <a:t>When you think about it since everything is made up of matter, this includes oxygen which is a form of gas, clothing form a solid. </a:t>
            </a:r>
            <a:endParaRPr lang="en-US" sz="4000" dirty="0"/>
          </a:p>
        </p:txBody>
      </p:sp>
      <p:pic>
        <p:nvPicPr>
          <p:cNvPr id="6" name="Picture 5"/>
          <p:cNvPicPr>
            <a:picLocks noChangeAspect="1"/>
          </p:cNvPicPr>
          <p:nvPr/>
        </p:nvPicPr>
        <p:blipFill>
          <a:blip r:embed="rId2"/>
          <a:stretch>
            <a:fillRect/>
          </a:stretch>
        </p:blipFill>
        <p:spPr>
          <a:xfrm>
            <a:off x="7672867" y="3240715"/>
            <a:ext cx="3911197" cy="3048886"/>
          </a:xfrm>
          <a:prstGeom prst="rect">
            <a:avLst/>
          </a:prstGeom>
        </p:spPr>
      </p:pic>
      <p:pic>
        <p:nvPicPr>
          <p:cNvPr id="7" name="Picture 6"/>
          <p:cNvPicPr>
            <a:picLocks noChangeAspect="1"/>
          </p:cNvPicPr>
          <p:nvPr/>
        </p:nvPicPr>
        <p:blipFill>
          <a:blip r:embed="rId3"/>
          <a:stretch>
            <a:fillRect/>
          </a:stretch>
        </p:blipFill>
        <p:spPr>
          <a:xfrm>
            <a:off x="4167666" y="3965501"/>
            <a:ext cx="3505200" cy="2324100"/>
          </a:xfrm>
          <a:prstGeom prst="rect">
            <a:avLst/>
          </a:prstGeom>
        </p:spPr>
      </p:pic>
    </p:spTree>
    <p:extLst>
      <p:ext uri="{BB962C8B-B14F-4D97-AF65-F5344CB8AC3E}">
        <p14:creationId xmlns:p14="http://schemas.microsoft.com/office/powerpoint/2010/main" val="159250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Kinetic molecular theory </a:t>
            </a:r>
            <a:endParaRPr lang="en-US" sz="4400" dirty="0"/>
          </a:p>
        </p:txBody>
      </p:sp>
      <p:sp>
        <p:nvSpPr>
          <p:cNvPr id="3" name="Content Placeholder 2"/>
          <p:cNvSpPr>
            <a:spLocks noGrp="1"/>
          </p:cNvSpPr>
          <p:nvPr>
            <p:ph sz="half" idx="1"/>
          </p:nvPr>
        </p:nvSpPr>
        <p:spPr>
          <a:xfrm>
            <a:off x="685802" y="2142067"/>
            <a:ext cx="11506198" cy="3649134"/>
          </a:xfrm>
        </p:spPr>
        <p:txBody>
          <a:bodyPr>
            <a:normAutofit fontScale="85000" lnSpcReduction="20000"/>
          </a:bodyPr>
          <a:lstStyle/>
          <a:p>
            <a:r>
              <a:rPr lang="en-US" sz="4000" dirty="0" smtClean="0"/>
              <a:t>Kinetic Molecular Theory is the type of energy movement from the particles of what makes up matter. One thing that is important to keep in mind is that the particles in matter are always moving. Even though solid are kept in place, the particles vibrate. Liquids have more space to move around where they slide past one and another. Gases are the crazy ones. They are highly energetic and they move wherever they can moving past each other. </a:t>
            </a:r>
            <a:endParaRPr lang="en-US" sz="4000" dirty="0"/>
          </a:p>
        </p:txBody>
      </p:sp>
    </p:spTree>
    <p:extLst>
      <p:ext uri="{BB962C8B-B14F-4D97-AF65-F5344CB8AC3E}">
        <p14:creationId xmlns:p14="http://schemas.microsoft.com/office/powerpoint/2010/main" val="33846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248" y="-269994"/>
            <a:ext cx="10131425" cy="1456267"/>
          </a:xfrm>
        </p:spPr>
        <p:txBody>
          <a:bodyPr/>
          <a:lstStyle/>
          <a:p>
            <a:r>
              <a:rPr lang="en-US" dirty="0" smtClean="0"/>
              <a:t>Visual of what Kinetic molecular theory </a:t>
            </a:r>
            <a:endParaRPr lang="en-US" dirty="0"/>
          </a:p>
        </p:txBody>
      </p:sp>
      <p:pic>
        <p:nvPicPr>
          <p:cNvPr id="8" name="Picture 7"/>
          <p:cNvPicPr>
            <a:picLocks noChangeAspect="1"/>
          </p:cNvPicPr>
          <p:nvPr/>
        </p:nvPicPr>
        <p:blipFill rotWithShape="1">
          <a:blip r:embed="rId2"/>
          <a:srcRect l="2710" t="21615" r="40396" b="23034"/>
          <a:stretch/>
        </p:blipFill>
        <p:spPr>
          <a:xfrm>
            <a:off x="2332976" y="1071601"/>
            <a:ext cx="7389968" cy="3242537"/>
          </a:xfrm>
          <a:prstGeom prst="rect">
            <a:avLst/>
          </a:prstGeom>
        </p:spPr>
      </p:pic>
      <p:sp>
        <p:nvSpPr>
          <p:cNvPr id="9" name="TextBox 8"/>
          <p:cNvSpPr txBox="1"/>
          <p:nvPr/>
        </p:nvSpPr>
        <p:spPr>
          <a:xfrm>
            <a:off x="280556" y="4384974"/>
            <a:ext cx="3291126" cy="1569660"/>
          </a:xfrm>
          <a:prstGeom prst="rect">
            <a:avLst/>
          </a:prstGeom>
          <a:noFill/>
        </p:spPr>
        <p:txBody>
          <a:bodyPr wrap="square" rtlCol="0">
            <a:spAutoFit/>
          </a:bodyPr>
          <a:lstStyle/>
          <a:p>
            <a:r>
              <a:rPr lang="en-US" sz="3200" dirty="0" smtClean="0"/>
              <a:t>As you can see gas is all spread out and move fast</a:t>
            </a:r>
            <a:endParaRPr lang="en-US" sz="3200" dirty="0"/>
          </a:p>
        </p:txBody>
      </p:sp>
      <p:sp>
        <p:nvSpPr>
          <p:cNvPr id="10" name="TextBox 9"/>
          <p:cNvSpPr txBox="1"/>
          <p:nvPr/>
        </p:nvSpPr>
        <p:spPr>
          <a:xfrm>
            <a:off x="3571682" y="4405276"/>
            <a:ext cx="4515478" cy="2062103"/>
          </a:xfrm>
          <a:prstGeom prst="rect">
            <a:avLst/>
          </a:prstGeom>
          <a:noFill/>
        </p:spPr>
        <p:txBody>
          <a:bodyPr wrap="square" rtlCol="0">
            <a:spAutoFit/>
          </a:bodyPr>
          <a:lstStyle/>
          <a:p>
            <a:r>
              <a:rPr lang="en-US" sz="3200" dirty="0" smtClean="0"/>
              <a:t>Particles in liquids has more space that solids and they are able to move past one another</a:t>
            </a:r>
            <a:endParaRPr lang="en-US" sz="3200" dirty="0"/>
          </a:p>
        </p:txBody>
      </p:sp>
      <p:sp>
        <p:nvSpPr>
          <p:cNvPr id="11" name="TextBox 10"/>
          <p:cNvSpPr txBox="1"/>
          <p:nvPr/>
        </p:nvSpPr>
        <p:spPr>
          <a:xfrm>
            <a:off x="8087160" y="4405276"/>
            <a:ext cx="4104840" cy="2554545"/>
          </a:xfrm>
          <a:prstGeom prst="rect">
            <a:avLst/>
          </a:prstGeom>
          <a:noFill/>
        </p:spPr>
        <p:txBody>
          <a:bodyPr wrap="square" rtlCol="0">
            <a:spAutoFit/>
          </a:bodyPr>
          <a:lstStyle/>
          <a:p>
            <a:r>
              <a:rPr lang="en-US" sz="3200" dirty="0" smtClean="0"/>
              <a:t>Solids do not move much. But they vibrate in place. You may think that they don’t but they do </a:t>
            </a:r>
            <a:endParaRPr lang="en-US" sz="3200" dirty="0"/>
          </a:p>
        </p:txBody>
      </p:sp>
    </p:spTree>
    <p:extLst>
      <p:ext uri="{BB962C8B-B14F-4D97-AF65-F5344CB8AC3E}">
        <p14:creationId xmlns:p14="http://schemas.microsoft.com/office/powerpoint/2010/main" val="26351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0"/>
            <a:ext cx="10131425" cy="1456267"/>
          </a:xfrm>
        </p:spPr>
        <p:txBody>
          <a:bodyPr/>
          <a:lstStyle/>
          <a:p>
            <a:r>
              <a:rPr lang="en-US" dirty="0" smtClean="0"/>
              <a:t>Would future “matter”? DREAM </a:t>
            </a:r>
            <a:endParaRPr lang="en-US" dirty="0"/>
          </a:p>
        </p:txBody>
      </p:sp>
      <p:sp>
        <p:nvSpPr>
          <p:cNvPr id="3" name="Content Placeholder 2"/>
          <p:cNvSpPr>
            <a:spLocks noGrp="1"/>
          </p:cNvSpPr>
          <p:nvPr>
            <p:ph sz="half" idx="1"/>
          </p:nvPr>
        </p:nvSpPr>
        <p:spPr>
          <a:xfrm>
            <a:off x="76202" y="1057547"/>
            <a:ext cx="12115798" cy="2068425"/>
          </a:xfrm>
        </p:spPr>
        <p:txBody>
          <a:bodyPr>
            <a:normAutofit/>
          </a:bodyPr>
          <a:lstStyle/>
          <a:p>
            <a:r>
              <a:rPr lang="en-US" sz="4000" dirty="0" smtClean="0"/>
              <a:t>What will happen in the future with the source of matter? If someone is it invent a new technology to teach us more about matter </a:t>
            </a:r>
            <a:r>
              <a:rPr lang="en-US" sz="4000" smtClean="0"/>
              <a:t>way easier with them</a:t>
            </a:r>
            <a:endParaRPr lang="en-US" sz="4000" dirty="0" smtClean="0"/>
          </a:p>
        </p:txBody>
      </p:sp>
      <p:pic>
        <p:nvPicPr>
          <p:cNvPr id="4" name="Picture 3"/>
          <p:cNvPicPr>
            <a:picLocks noChangeAspect="1"/>
          </p:cNvPicPr>
          <p:nvPr/>
        </p:nvPicPr>
        <p:blipFill>
          <a:blip r:embed="rId2"/>
          <a:stretch>
            <a:fillRect/>
          </a:stretch>
        </p:blipFill>
        <p:spPr>
          <a:xfrm>
            <a:off x="986947" y="3827720"/>
            <a:ext cx="3650188" cy="2664637"/>
          </a:xfrm>
          <a:prstGeom prst="rect">
            <a:avLst/>
          </a:prstGeom>
        </p:spPr>
      </p:pic>
      <p:pic>
        <p:nvPicPr>
          <p:cNvPr id="5" name="Picture 4"/>
          <p:cNvPicPr>
            <a:picLocks noChangeAspect="1"/>
          </p:cNvPicPr>
          <p:nvPr/>
        </p:nvPicPr>
        <p:blipFill>
          <a:blip r:embed="rId3"/>
          <a:stretch>
            <a:fillRect/>
          </a:stretch>
        </p:blipFill>
        <p:spPr>
          <a:xfrm>
            <a:off x="7899472" y="3606718"/>
            <a:ext cx="2626761" cy="3145546"/>
          </a:xfrm>
          <a:prstGeom prst="rect">
            <a:avLst/>
          </a:prstGeom>
        </p:spPr>
      </p:pic>
    </p:spTree>
    <p:extLst>
      <p:ext uri="{BB962C8B-B14F-4D97-AF65-F5344CB8AC3E}">
        <p14:creationId xmlns:p14="http://schemas.microsoft.com/office/powerpoint/2010/main" val="150833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r>
              <a:rPr lang="en-US" sz="4400" dirty="0" smtClean="0"/>
              <a:t>Concluding and Debriefing</a:t>
            </a:r>
            <a:endParaRPr lang="en-US" sz="4400" dirty="0"/>
          </a:p>
        </p:txBody>
      </p:sp>
      <p:sp>
        <p:nvSpPr>
          <p:cNvPr id="3" name="Content Placeholder 2"/>
          <p:cNvSpPr>
            <a:spLocks noGrp="1"/>
          </p:cNvSpPr>
          <p:nvPr>
            <p:ph sz="half" idx="1"/>
          </p:nvPr>
        </p:nvSpPr>
        <p:spPr>
          <a:xfrm>
            <a:off x="345560" y="1456267"/>
            <a:ext cx="11506198" cy="3649134"/>
          </a:xfrm>
        </p:spPr>
        <p:txBody>
          <a:bodyPr>
            <a:normAutofit fontScale="77500" lnSpcReduction="20000"/>
          </a:bodyPr>
          <a:lstStyle/>
          <a:p>
            <a:r>
              <a:rPr lang="en-US" sz="4000" dirty="0" smtClean="0"/>
              <a:t>Time spent completing the solution fluency process for matter have made us discover what was new about the concept of matter. </a:t>
            </a:r>
          </a:p>
          <a:p>
            <a:r>
              <a:rPr lang="en-US" sz="4000" dirty="0"/>
              <a:t>W</a:t>
            </a:r>
            <a:r>
              <a:rPr lang="en-US" sz="4000" dirty="0" smtClean="0"/>
              <a:t>e both communicated about the ideas and how we should present the subject. Brainstorming was the best way we both agreed on ideas and how we should deliver the facts.</a:t>
            </a:r>
          </a:p>
          <a:p>
            <a:r>
              <a:rPr lang="en-US" sz="4000" dirty="0" smtClean="0"/>
              <a:t>We could of challenged ourselves a bit more </a:t>
            </a:r>
            <a:r>
              <a:rPr lang="en-US" sz="4000" smtClean="0"/>
              <a:t>advanced wise, other </a:t>
            </a:r>
            <a:r>
              <a:rPr lang="en-US" sz="4000" dirty="0" smtClean="0"/>
              <a:t>then that I think we did pretty good.</a:t>
            </a:r>
          </a:p>
          <a:p>
            <a:endParaRPr lang="en-US" sz="4000" dirty="0"/>
          </a:p>
        </p:txBody>
      </p:sp>
      <p:pic>
        <p:nvPicPr>
          <p:cNvPr id="6" name="Picture 5"/>
          <p:cNvPicPr>
            <a:picLocks noChangeAspect="1"/>
          </p:cNvPicPr>
          <p:nvPr/>
        </p:nvPicPr>
        <p:blipFill>
          <a:blip r:embed="rId2"/>
          <a:stretch>
            <a:fillRect/>
          </a:stretch>
        </p:blipFill>
        <p:spPr>
          <a:xfrm>
            <a:off x="7473877" y="4356100"/>
            <a:ext cx="2979006" cy="2501900"/>
          </a:xfrm>
          <a:prstGeom prst="rect">
            <a:avLst/>
          </a:prstGeom>
        </p:spPr>
      </p:pic>
    </p:spTree>
    <p:extLst>
      <p:ext uri="{BB962C8B-B14F-4D97-AF65-F5344CB8AC3E}">
        <p14:creationId xmlns:p14="http://schemas.microsoft.com/office/powerpoint/2010/main" val="1172695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Celestial</Template>
  <TotalTime>139</TotalTime>
  <Words>410</Words>
  <Application>Microsoft Macintosh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Calibri Light</vt:lpstr>
      <vt:lpstr>Arial</vt:lpstr>
      <vt:lpstr>Celestial</vt:lpstr>
      <vt:lpstr>Matter Matters</vt:lpstr>
      <vt:lpstr>DEFINE -  What is the concept of Matter? Is matter useful/important in our life? How does Kinetic molecular theory work?</vt:lpstr>
      <vt:lpstr>What is the concept of matter?</vt:lpstr>
      <vt:lpstr>Examples of matter</vt:lpstr>
      <vt:lpstr>Is matter useful/important in our life? </vt:lpstr>
      <vt:lpstr>Kinetic molecular theory </vt:lpstr>
      <vt:lpstr>Visual of what Kinetic molecular theory </vt:lpstr>
      <vt:lpstr>Would future “matter”? DREAM </vt:lpstr>
      <vt:lpstr>Concluding and Debriefing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Matters</dc:title>
  <dc:creator>sarah cheung</dc:creator>
  <cp:lastModifiedBy>sarah cheung</cp:lastModifiedBy>
  <cp:revision>19</cp:revision>
  <dcterms:created xsi:type="dcterms:W3CDTF">2016-02-16T23:51:21Z</dcterms:created>
  <dcterms:modified xsi:type="dcterms:W3CDTF">2016-02-18T20:55:01Z</dcterms:modified>
</cp:coreProperties>
</file>