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4A92E-5EA4-374A-AF31-27250CE265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A7F36A-49F1-CD45-B471-EC1810B3DD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498C0-D8DA-D840-BB70-94F7242EE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9915C-9D44-ED4A-89C6-EC5382C8ACA3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0EE8D-C968-3848-B3D8-4C5FD76BC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AB994-DF62-2943-ABD9-404D405F7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BA1EF-F34A-0844-B3C4-CBA06A7C4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175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B174E-8BC6-9A43-A558-8498EFF42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63D16B-56AF-684E-B133-30838DB26A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81F0DC-0A3A-E242-8CFC-86D61BA79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9915C-9D44-ED4A-89C6-EC5382C8ACA3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26D76-BFBF-4D42-8DC7-9554F45F5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CDA82-D5CD-0E48-B175-7E3EDF7C4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BA1EF-F34A-0844-B3C4-CBA06A7C4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20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43C1D3-7D46-3A45-8434-F494B09753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A718FA-E6AD-3841-8252-55B539DD17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91700B-3087-564F-ACBA-7DB126401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9915C-9D44-ED4A-89C6-EC5382C8ACA3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72E329-6B94-0549-8883-E99417596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194CC-8835-6A45-B942-BAA7392E9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BA1EF-F34A-0844-B3C4-CBA06A7C4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803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95CEF-118B-2344-B3F7-D9DEC7860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2AC7A-DAA5-DA41-996C-23EFA7E63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600750-BD70-5E46-9695-0C612D792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9915C-9D44-ED4A-89C6-EC5382C8ACA3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65392-44CE-9D4D-88F4-F9EFF7647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9972A-BE82-5345-98FC-9C3EEDA60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BA1EF-F34A-0844-B3C4-CBA06A7C4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604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E1735-6014-E341-B97A-FE9812039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E888FF-769F-E94C-94C5-490E14DDA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C6648-BF4E-CA4B-BBFD-30F6DE673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9915C-9D44-ED4A-89C6-EC5382C8ACA3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26577F-C64B-764F-A2BF-44B0D2A51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83D1A8-928C-B14E-9ED4-9DFE23981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BA1EF-F34A-0844-B3C4-CBA06A7C4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017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96379-89CD-004E-BC00-4A489FD72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921AA-CBB8-6247-8AE0-5EC086E406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357928-C259-6F46-9757-C233638ADB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B76EC7-C52B-FC42-B3B6-A3CD0AAA3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9915C-9D44-ED4A-89C6-EC5382C8ACA3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691EE0-9B46-0742-B86D-1DB175E6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FB6EC3-2D17-5949-A1B9-740643C03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BA1EF-F34A-0844-B3C4-CBA06A7C4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781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00CF7-81C4-F240-B8E7-21FA7DB75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DFC7C7-9D8F-2142-BAC1-169859381E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0AC76A-14CE-6145-9AF9-98E856AB62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78C477-9858-4A40-A957-1375191934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82EF11-C530-B248-A10E-E0C3BCEE45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C24224-01A4-6946-B8C5-A395F0D7B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9915C-9D44-ED4A-89C6-EC5382C8ACA3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B1ACE6-3B79-D940-917C-50910B72F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035BCB-7DD1-7C42-BC6C-ECA3B89C7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BA1EF-F34A-0844-B3C4-CBA06A7C4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1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05956-CF08-5646-BD80-BF9EB9000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508508-BCDB-674C-A666-899A45114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9915C-9D44-ED4A-89C6-EC5382C8ACA3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9435EE-B9F2-294E-B057-30E297F2C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70995B-5E74-5740-A60C-D35165CD2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BA1EF-F34A-0844-B3C4-CBA06A7C4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695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9BB280-ED0C-664B-8080-0227361F5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9915C-9D44-ED4A-89C6-EC5382C8ACA3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930789-6682-A141-8726-7F4490AA4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0B1564-1308-1945-9084-34292697D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BA1EF-F34A-0844-B3C4-CBA06A7C4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22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8DAC6-280D-2F4A-BE32-DE3ABEF8A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80D79-5404-3D47-93FA-3EEFA7485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7A24FD-5ADC-854D-9275-5E92B3C0C8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BA22FC-DA69-4943-A637-46EAC6EF2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9915C-9D44-ED4A-89C6-EC5382C8ACA3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DA2674-14F2-DE45-99EE-A69D9E659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DB0C7E-0535-CD4B-8F91-6FAF7C3B2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BA1EF-F34A-0844-B3C4-CBA06A7C4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027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8676D-0B1A-424D-A54A-14EB88F1B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87E8A4-85DB-6745-84F4-0D3C8A846B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92B775-759D-7645-B091-FB7CB86404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0851D4-1C0F-A541-A06A-15B59628B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9915C-9D44-ED4A-89C6-EC5382C8ACA3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038976-1A35-CF43-A727-F37C4E154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E36B48-5945-9742-A717-1F851DEA1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BA1EF-F34A-0844-B3C4-CBA06A7C4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137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951DA0-A2DA-B044-A2A1-9A4D8E5C6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3B0FDA-60E0-2C4E-979A-03A4B872A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679C1-665C-0647-B723-66D4FF80C3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9915C-9D44-ED4A-89C6-EC5382C8ACA3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FF10E3-B1A8-CC42-9654-76CB370FBA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8BABA-C574-7F4C-AD78-6CDE11FBF7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BA1EF-F34A-0844-B3C4-CBA06A7C4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283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8D6C0-F95B-9047-A300-F153494BFA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9624" y="1286334"/>
            <a:ext cx="9178375" cy="2315704"/>
          </a:xfrm>
        </p:spPr>
        <p:txBody>
          <a:bodyPr/>
          <a:lstStyle/>
          <a:p>
            <a:r>
              <a:rPr lang="en-CA" dirty="0"/>
              <a:t>Nutrients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D327CD-3561-7545-88FE-5B8CD28511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05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D7D58-5A06-B846-8B8F-6B453F320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Phosphorus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79C39-A948-3D4E-A425-13214F677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Functions </a:t>
            </a:r>
          </a:p>
          <a:p>
            <a:r>
              <a:rPr lang="en-CA" dirty="0"/>
              <a:t>Forms strong bones and teeth, and maintains and repairs the skeleton </a:t>
            </a:r>
          </a:p>
          <a:p>
            <a:r>
              <a:rPr lang="en-CA" dirty="0"/>
              <a:t>Regulates energy release </a:t>
            </a:r>
          </a:p>
          <a:p>
            <a:r>
              <a:rPr lang="en-CA" dirty="0"/>
              <a:t>Helps body produce energy and use nutrients</a:t>
            </a:r>
          </a:p>
          <a:p>
            <a:r>
              <a:rPr lang="en-CA" dirty="0"/>
              <a:t>Food sources </a:t>
            </a:r>
          </a:p>
          <a:p>
            <a:r>
              <a:rPr lang="en-CA" dirty="0"/>
              <a:t>Meat, fish, poultry, eggs, nuts, milk, cheese.p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327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6CF46-6E76-1946-AF57-17DF2CA3F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Zink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94D93-930E-904E-BA31-7CD6732F4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Functions </a:t>
            </a:r>
          </a:p>
          <a:p>
            <a:r>
              <a:rPr lang="en-CA" dirty="0"/>
              <a:t>Builds protein </a:t>
            </a:r>
          </a:p>
          <a:p>
            <a:r>
              <a:rPr lang="en-CA" dirty="0"/>
              <a:t>Helps in wound healing</a:t>
            </a:r>
          </a:p>
          <a:p>
            <a:r>
              <a:rPr lang="en-CA" dirty="0"/>
              <a:t>Food sources </a:t>
            </a:r>
          </a:p>
          <a:p>
            <a:r>
              <a:rPr lang="en-CA" dirty="0"/>
              <a:t>Seafood, meats, eggs, milk, and whole grains.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992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08648-D3A4-A94A-827A-A6F7AAACC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Water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B9A9C-3E2E-8140-A931-F481AA2FE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0" i="0" dirty="0">
                <a:solidFill>
                  <a:srgbClr val="222222"/>
                </a:solidFill>
                <a:effectLst/>
                <a:latin typeface="Roboto-Regular"/>
              </a:rPr>
              <a:t>Your body uses </a:t>
            </a:r>
            <a:r>
              <a:rPr lang="en-CA" dirty="0">
                <a:solidFill>
                  <a:srgbClr val="222222"/>
                </a:solidFill>
                <a:latin typeface="Roboto-Regular"/>
              </a:rPr>
              <a:t>water</a:t>
            </a:r>
            <a:r>
              <a:rPr lang="en-CA" b="0" i="0" dirty="0">
                <a:solidFill>
                  <a:srgbClr val="222222"/>
                </a:solidFill>
                <a:effectLst/>
                <a:latin typeface="Roboto-Regular"/>
              </a:rPr>
              <a:t> in all its cells, organs, and tissues to help regulate its temperature and maintain other bodily functions. Because your body loses </a:t>
            </a:r>
            <a:r>
              <a:rPr lang="en-CA" b="0" i="0">
                <a:solidFill>
                  <a:srgbClr val="222222"/>
                </a:solidFill>
                <a:effectLst/>
                <a:latin typeface="Roboto-Regular"/>
              </a:rPr>
              <a:t>water through </a:t>
            </a:r>
            <a:r>
              <a:rPr lang="en-CA" b="0" i="0" dirty="0">
                <a:solidFill>
                  <a:srgbClr val="222222"/>
                </a:solidFill>
                <a:effectLst/>
                <a:latin typeface="Roboto-Regular"/>
              </a:rPr>
              <a:t>breathing, sweating, and digestion, it's important to rehydrate by drinking fluids and eating foods that contain </a:t>
            </a:r>
            <a:r>
              <a:rPr lang="en-CA" i="0" dirty="0">
                <a:solidFill>
                  <a:srgbClr val="222222"/>
                </a:solidFill>
                <a:effectLst/>
                <a:latin typeface="Roboto-Regular"/>
              </a:rPr>
              <a:t>water</a:t>
            </a:r>
            <a:r>
              <a:rPr lang="en-CA" dirty="0">
                <a:solidFill>
                  <a:srgbClr val="222222"/>
                </a:solidFill>
                <a:latin typeface="Roboto-Regular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638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F368A-0F0C-3C4C-A95F-EC833955F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Niacin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D3183-5C1E-474E-8034-D90257EB8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Functions </a:t>
            </a:r>
          </a:p>
          <a:p>
            <a:r>
              <a:rPr lang="en-CA" dirty="0"/>
              <a:t>Helps obtain energy from carbohydrates </a:t>
            </a:r>
          </a:p>
          <a:p>
            <a:r>
              <a:rPr lang="en-CA" dirty="0"/>
              <a:t>Maintains normal function of the gastrointestinal track</a:t>
            </a:r>
          </a:p>
          <a:p>
            <a:r>
              <a:rPr lang="en-CA" dirty="0"/>
              <a:t>Normal function of the nervous system</a:t>
            </a:r>
          </a:p>
          <a:p>
            <a:r>
              <a:rPr lang="en-CA" dirty="0"/>
              <a:t>Food sources </a:t>
            </a:r>
          </a:p>
          <a:p>
            <a:r>
              <a:rPr lang="en-CA" dirty="0"/>
              <a:t>Meat (particularly organ meats), fish, poultry, peas, potatoes, peanuts and peanut butter, milk and cheese.</a:t>
            </a:r>
          </a:p>
          <a:p>
            <a:r>
              <a:rPr lang="en-CA" dirty="0"/>
              <a:t>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359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668C4-6612-6A41-8F22-7BE82BF37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Thiamin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24999-162B-B647-9E4A-15DA8808F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Functions</a:t>
            </a:r>
          </a:p>
          <a:p>
            <a:r>
              <a:rPr lang="en-CA" dirty="0"/>
              <a:t>Releases food energy from carbohydrates </a:t>
            </a:r>
          </a:p>
          <a:p>
            <a:r>
              <a:rPr lang="en-CA" dirty="0"/>
              <a:t>Helps nerve, brain, and muscle function </a:t>
            </a:r>
          </a:p>
          <a:p>
            <a:r>
              <a:rPr lang="en-CA" dirty="0"/>
              <a:t>Food sources </a:t>
            </a:r>
          </a:p>
          <a:p>
            <a:r>
              <a:rPr lang="en-CA" dirty="0"/>
              <a:t>Pork and pork products (including organ meats), dried legumes (peas, beans, lentils), whole-grain or enriched cereals, flours, bread, potatoes, and pastas.</a:t>
            </a:r>
          </a:p>
          <a:p>
            <a:r>
              <a:rPr lang="en-CA" dirty="0"/>
              <a:t>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322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C20FD-158D-4A40-9DE5-D1355FAC7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6838"/>
            <a:ext cx="10515600" cy="4351338"/>
          </a:xfrm>
        </p:spPr>
        <p:txBody>
          <a:bodyPr/>
          <a:lstStyle/>
          <a:p>
            <a:r>
              <a:rPr lang="en-CA" dirty="0"/>
              <a:t>Functions</a:t>
            </a:r>
          </a:p>
          <a:p>
            <a:r>
              <a:rPr lang="en-CA" dirty="0"/>
              <a:t>Normal growth and formation of skeleton and teeth </a:t>
            </a:r>
          </a:p>
          <a:p>
            <a:r>
              <a:rPr lang="en-CA" dirty="0"/>
              <a:t>Helps eyes adjust to dim light </a:t>
            </a:r>
          </a:p>
          <a:p>
            <a:r>
              <a:rPr lang="en-CA" dirty="0"/>
              <a:t>Resists infection by keeping skin and lining layer of body healthy </a:t>
            </a:r>
          </a:p>
          <a:p>
            <a:r>
              <a:rPr lang="en-CA" dirty="0"/>
              <a:t>Food source </a:t>
            </a:r>
          </a:p>
          <a:p>
            <a:r>
              <a:rPr lang="en-CA" dirty="0"/>
              <a:t>Dark green and yellow vegetables, yellow fruits, egg yolks, liver, butter, cream, whole milk, cheeses, fortified skim milk or 2% milk, fortified margarine </a:t>
            </a:r>
          </a:p>
          <a:p>
            <a:r>
              <a:rPr lang="en-CA" dirty="0"/>
              <a:t>Fat 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133C18F-BE44-BA4A-8DEA-F82D38169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Vitamin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955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C3E5A-F7A8-5A43-85BB-03E03A766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Vitamin 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2D353-2AC7-3146-BFC5-AD03B35ED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390" y="1916338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CA" dirty="0"/>
              <a:t>Functions </a:t>
            </a:r>
          </a:p>
          <a:p>
            <a:r>
              <a:rPr lang="en-CA" dirty="0"/>
              <a:t>Maintains healthy teeth and gums </a:t>
            </a:r>
          </a:p>
          <a:p>
            <a:r>
              <a:rPr lang="en-CA" dirty="0"/>
              <a:t>Maintains strong blood vessel walls </a:t>
            </a:r>
          </a:p>
          <a:p>
            <a:r>
              <a:rPr lang="en-CA" dirty="0"/>
              <a:t>Helps to form and strengthen the cementing substance that holds body cells together</a:t>
            </a:r>
          </a:p>
          <a:p>
            <a:r>
              <a:rPr lang="en-CA" dirty="0"/>
              <a:t>Fights infections</a:t>
            </a:r>
          </a:p>
          <a:p>
            <a:r>
              <a:rPr lang="en-CA" dirty="0"/>
              <a:t>Food sources</a:t>
            </a:r>
          </a:p>
          <a:p>
            <a:r>
              <a:rPr lang="en-CA" dirty="0"/>
              <a:t>Orange, lemon, grapefruit, lime, tangerine and their juices, </a:t>
            </a:r>
            <a:r>
              <a:rPr lang="en-CA" dirty="0" err="1"/>
              <a:t>vitaminized</a:t>
            </a:r>
            <a:r>
              <a:rPr lang="en-CA" dirty="0"/>
              <a:t> apple juice, </a:t>
            </a:r>
            <a:r>
              <a:rPr lang="en-CA" dirty="0" err="1"/>
              <a:t>vitaminized</a:t>
            </a:r>
            <a:r>
              <a:rPr lang="en-CA" dirty="0"/>
              <a:t> fruit drinks, tomatoes and their juice, cantaloupe, strawberries, broccoli, cauliflower, Brussels sprouts, cabbage (green), baked white potatoes, turnips</a:t>
            </a:r>
          </a:p>
          <a:p>
            <a:r>
              <a:rPr lang="en-CA" dirty="0"/>
              <a:t>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722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B6D2A-07B3-F64F-915D-C225F1A23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Vitamin D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1C855-DF4E-C246-A39C-8EB4F4702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Function</a:t>
            </a:r>
          </a:p>
          <a:p>
            <a:r>
              <a:rPr lang="en-CA" dirty="0"/>
              <a:t>Assists calcium and phosphorus to be deposited in bones and teeth</a:t>
            </a:r>
          </a:p>
          <a:p>
            <a:r>
              <a:rPr lang="en-CA" dirty="0"/>
              <a:t>Food source </a:t>
            </a:r>
          </a:p>
          <a:p>
            <a:r>
              <a:rPr lang="en-CA" dirty="0"/>
              <a:t>Fish liver oils and vitamin D enriched milks, infant formulas, margarines</a:t>
            </a:r>
          </a:p>
          <a:p>
            <a:r>
              <a:rPr lang="en-CA" dirty="0"/>
              <a:t>Fat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309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EB38C-71CA-7C42-8050-F95F0D0FA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Vitamin 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1112F-6A02-8649-B6C3-FF0BF0D60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Functions </a:t>
            </a:r>
          </a:p>
          <a:p>
            <a:r>
              <a:rPr lang="en-CA" dirty="0"/>
              <a:t>Protects body’s supplies of vitamins A and C</a:t>
            </a:r>
          </a:p>
          <a:p>
            <a:r>
              <a:rPr lang="en-CA" dirty="0"/>
              <a:t>Maintains membrane health</a:t>
            </a:r>
          </a:p>
          <a:p>
            <a:r>
              <a:rPr lang="en-CA" dirty="0"/>
              <a:t>Food sources </a:t>
            </a:r>
          </a:p>
          <a:p>
            <a:r>
              <a:rPr lang="en-CA" dirty="0"/>
              <a:t>Vegetable oils (corn and soybean), wheat germ, margarine, and whole-wheat bread. </a:t>
            </a:r>
          </a:p>
          <a:p>
            <a:r>
              <a:rPr lang="en-CA" dirty="0"/>
              <a:t>Fat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496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EFF78-7178-8D46-889F-368A70FAE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Vitamin 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0754F-4D99-AC45-960B-770EFA95A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Function </a:t>
            </a:r>
          </a:p>
          <a:p>
            <a:r>
              <a:rPr lang="en-CA" dirty="0"/>
              <a:t>Normal clotting of blood</a:t>
            </a:r>
          </a:p>
          <a:p>
            <a:r>
              <a:rPr lang="en-CA" dirty="0"/>
              <a:t>Foot sources</a:t>
            </a:r>
          </a:p>
          <a:p>
            <a:r>
              <a:rPr lang="en-CA" dirty="0"/>
              <a:t>Green and yellow vegetables. Synthesized by intestinal bacteria.</a:t>
            </a:r>
          </a:p>
          <a:p>
            <a:r>
              <a:rPr lang="en-CA" dirty="0"/>
              <a:t>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278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645A0-409F-4A45-A458-36D3F89B4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B12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7691A-E8AC-FC42-973F-EA6F38D6C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Functions </a:t>
            </a:r>
          </a:p>
          <a:p>
            <a:r>
              <a:rPr lang="en-CA" dirty="0"/>
              <a:t>Maintains healthy blood </a:t>
            </a:r>
          </a:p>
          <a:p>
            <a:r>
              <a:rPr lang="en-CA" dirty="0"/>
              <a:t>Food sources </a:t>
            </a:r>
          </a:p>
          <a:p>
            <a:r>
              <a:rPr lang="en-CA" dirty="0"/>
              <a:t>Lieberman, kidney, milk, meat.</a:t>
            </a:r>
          </a:p>
          <a:p>
            <a:r>
              <a:rPr lang="en-CA" dirty="0"/>
              <a:t>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677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D5E00-8551-1A4B-926E-4E64E2658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Iron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B499A-2039-DE40-A284-169AF68A5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652" y="1690688"/>
            <a:ext cx="10515600" cy="4351338"/>
          </a:xfrm>
        </p:spPr>
        <p:txBody>
          <a:bodyPr/>
          <a:lstStyle/>
          <a:p>
            <a:r>
              <a:rPr lang="en-CA" dirty="0"/>
              <a:t>Functions</a:t>
            </a:r>
          </a:p>
          <a:p>
            <a:r>
              <a:rPr lang="en-CA" dirty="0"/>
              <a:t>Builds hemoglobin in red blood cells to transport oxygen and carbon dioxide</a:t>
            </a:r>
          </a:p>
          <a:p>
            <a:r>
              <a:rPr lang="en-CA" dirty="0"/>
              <a:t>Food sources </a:t>
            </a:r>
          </a:p>
          <a:p>
            <a:r>
              <a:rPr lang="en-CA" dirty="0"/>
              <a:t>Liver, red meat, egg yolks, dried beans, peas and lentils, green leafy vegetables, whole-grain and enriched cereals, precooked infant cereals, flours, breads, and pasta.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837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8C01A-A121-E647-9219-126F46B60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Calcium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744C0-934A-E445-9187-A51976CB2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Functions</a:t>
            </a:r>
          </a:p>
          <a:p>
            <a:r>
              <a:rPr lang="en-CA" dirty="0"/>
              <a:t>Forms strong bones and teeth and maintains are repairs the skeleton</a:t>
            </a:r>
          </a:p>
          <a:p>
            <a:r>
              <a:rPr lang="en-CA" dirty="0"/>
              <a:t>Maintains muscle tone, normal heart beat, and healthy nerve function </a:t>
            </a:r>
          </a:p>
          <a:p>
            <a:r>
              <a:rPr lang="en-CA" dirty="0"/>
              <a:t>Aids normal blood clotting </a:t>
            </a:r>
          </a:p>
          <a:p>
            <a:r>
              <a:rPr lang="en-CA" dirty="0"/>
              <a:t>Food sources </a:t>
            </a:r>
          </a:p>
          <a:p>
            <a:r>
              <a:rPr lang="en-CA" dirty="0"/>
              <a:t>Milk (any type), ice cream, cheese (any type), yogurt, canned salmon and sardines (with bones), broccoli, navy beans (dried), string beans, turnips, carrots, dried apricots, cantaloupe.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147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Nutrients </vt:lpstr>
      <vt:lpstr>Vitamin A</vt:lpstr>
      <vt:lpstr>Vitamin C</vt:lpstr>
      <vt:lpstr>Vitamin D </vt:lpstr>
      <vt:lpstr>Vitamin E</vt:lpstr>
      <vt:lpstr>Vitamin K</vt:lpstr>
      <vt:lpstr>B12</vt:lpstr>
      <vt:lpstr>Iron</vt:lpstr>
      <vt:lpstr>Calcium</vt:lpstr>
      <vt:lpstr>Phosphorus</vt:lpstr>
      <vt:lpstr>Zink</vt:lpstr>
      <vt:lpstr>Water </vt:lpstr>
      <vt:lpstr>Niacin</vt:lpstr>
      <vt:lpstr>Thiamin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Nutrients </dc:title>
  <cp:revision>6</cp:revision>
  <dcterms:modified xsi:type="dcterms:W3CDTF">2017-10-23T18:39:11Z</dcterms:modified>
</cp:coreProperties>
</file>