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14" r:id="rId5"/>
    <p:sldMasterId id="2147483732" r:id="rId6"/>
    <p:sldMasterId id="2147483744" r:id="rId7"/>
    <p:sldMasterId id="2147483756" r:id="rId8"/>
    <p:sldMasterId id="2147483792" r:id="rId9"/>
  </p:sldMasterIdLst>
  <p:sldIdLst>
    <p:sldId id="256" r:id="rId10"/>
    <p:sldId id="279" r:id="rId11"/>
    <p:sldId id="268" r:id="rId12"/>
    <p:sldId id="271" r:id="rId13"/>
    <p:sldId id="272" r:id="rId14"/>
    <p:sldId id="283" r:id="rId15"/>
    <p:sldId id="257" r:id="rId16"/>
    <p:sldId id="270" r:id="rId17"/>
    <p:sldId id="284" r:id="rId18"/>
    <p:sldId id="275" r:id="rId19"/>
    <p:sldId id="276" r:id="rId20"/>
    <p:sldId id="277" r:id="rId21"/>
    <p:sldId id="278" r:id="rId22"/>
    <p:sldId id="258" r:id="rId23"/>
    <p:sldId id="259" r:id="rId24"/>
    <p:sldId id="273" r:id="rId25"/>
    <p:sldId id="261" r:id="rId26"/>
    <p:sldId id="260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E2740-3E68-40A4-BE5F-8650519B9928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9DA4E8-9F45-495D-8127-43E9B103E941}">
      <dgm:prSet/>
      <dgm:spPr/>
      <dgm:t>
        <a:bodyPr/>
        <a:lstStyle/>
        <a:p>
          <a:r>
            <a:rPr lang="en-CA"/>
            <a:t>I want to become a Biophysicist by 2025</a:t>
          </a:r>
          <a:endParaRPr lang="en-US"/>
        </a:p>
      </dgm:t>
    </dgm:pt>
    <dgm:pt modelId="{6F947071-7050-48A0-B9BF-96F54C87232D}" type="parTrans" cxnId="{6A99CD43-52FC-4772-AED3-BEEE9146A82C}">
      <dgm:prSet/>
      <dgm:spPr/>
      <dgm:t>
        <a:bodyPr/>
        <a:lstStyle/>
        <a:p>
          <a:endParaRPr lang="en-US"/>
        </a:p>
      </dgm:t>
    </dgm:pt>
    <dgm:pt modelId="{8A9647F4-80DD-476F-AB30-95F101D617B7}" type="sibTrans" cxnId="{6A99CD43-52FC-4772-AED3-BEEE9146A82C}">
      <dgm:prSet/>
      <dgm:spPr/>
      <dgm:t>
        <a:bodyPr/>
        <a:lstStyle/>
        <a:p>
          <a:endParaRPr lang="en-US"/>
        </a:p>
      </dgm:t>
    </dgm:pt>
    <dgm:pt modelId="{1819F653-46DC-422E-BB1E-377AB70B072A}">
      <dgm:prSet/>
      <dgm:spPr/>
      <dgm:t>
        <a:bodyPr/>
        <a:lstStyle/>
        <a:p>
          <a:r>
            <a:rPr lang="en-CA"/>
            <a:t>To get there, I will need to:</a:t>
          </a:r>
          <a:endParaRPr lang="en-US"/>
        </a:p>
      </dgm:t>
    </dgm:pt>
    <dgm:pt modelId="{93215188-55CE-4330-A96B-31EB1444F3DB}" type="parTrans" cxnId="{3787E3A2-91B1-48D6-B2E8-4BE5CA1308E3}">
      <dgm:prSet/>
      <dgm:spPr/>
      <dgm:t>
        <a:bodyPr/>
        <a:lstStyle/>
        <a:p>
          <a:endParaRPr lang="en-US"/>
        </a:p>
      </dgm:t>
    </dgm:pt>
    <dgm:pt modelId="{4C74B0DB-B1B1-43DD-936B-E426DC5B17A3}" type="sibTrans" cxnId="{3787E3A2-91B1-48D6-B2E8-4BE5CA1308E3}">
      <dgm:prSet/>
      <dgm:spPr/>
      <dgm:t>
        <a:bodyPr/>
        <a:lstStyle/>
        <a:p>
          <a:endParaRPr lang="en-US"/>
        </a:p>
      </dgm:t>
    </dgm:pt>
    <dgm:pt modelId="{25186762-4ABE-442C-88BA-A8BCF3C3BB09}">
      <dgm:prSet/>
      <dgm:spPr/>
      <dgm:t>
        <a:bodyPr/>
        <a:lstStyle/>
        <a:p>
          <a:r>
            <a:rPr lang="en-CA"/>
            <a:t>Graduate high school by around the end of June in 2020</a:t>
          </a:r>
          <a:endParaRPr lang="en-US"/>
        </a:p>
      </dgm:t>
    </dgm:pt>
    <dgm:pt modelId="{E0955613-4221-413A-BB67-6F34A17C4B7A}" type="parTrans" cxnId="{501486AC-DC4F-4B7E-BBD1-B3C9263D5C77}">
      <dgm:prSet/>
      <dgm:spPr/>
      <dgm:t>
        <a:bodyPr/>
        <a:lstStyle/>
        <a:p>
          <a:endParaRPr lang="en-US"/>
        </a:p>
      </dgm:t>
    </dgm:pt>
    <dgm:pt modelId="{14A37683-2118-49A7-966C-F689C13E6F04}" type="sibTrans" cxnId="{501486AC-DC4F-4B7E-BBD1-B3C9263D5C77}">
      <dgm:prSet/>
      <dgm:spPr/>
      <dgm:t>
        <a:bodyPr/>
        <a:lstStyle/>
        <a:p>
          <a:endParaRPr lang="en-US"/>
        </a:p>
      </dgm:t>
    </dgm:pt>
    <dgm:pt modelId="{9C93200F-E84F-4F75-A907-6F556BC5FEE3}">
      <dgm:prSet/>
      <dgm:spPr/>
      <dgm:t>
        <a:bodyPr/>
        <a:lstStyle/>
        <a:p>
          <a:r>
            <a:rPr lang="en-US"/>
            <a:t>A bachelor's degree in a field of physics or related discipline (physicists usually require a master's or doctoral degree in a field of physics, engineering physics, or in a related discipline)</a:t>
          </a:r>
        </a:p>
      </dgm:t>
    </dgm:pt>
    <dgm:pt modelId="{5707B598-5771-4239-B368-A197478EB47B}" type="parTrans" cxnId="{F7A3F97B-57DA-402B-B8BF-4F35B8152E8F}">
      <dgm:prSet/>
      <dgm:spPr/>
      <dgm:t>
        <a:bodyPr/>
        <a:lstStyle/>
        <a:p>
          <a:endParaRPr lang="en-US"/>
        </a:p>
      </dgm:t>
    </dgm:pt>
    <dgm:pt modelId="{859C74F3-BF3B-4D0B-BC6B-5E91B3739CF4}" type="sibTrans" cxnId="{F7A3F97B-57DA-402B-B8BF-4F35B8152E8F}">
      <dgm:prSet/>
      <dgm:spPr/>
      <dgm:t>
        <a:bodyPr/>
        <a:lstStyle/>
        <a:p>
          <a:endParaRPr lang="en-US"/>
        </a:p>
      </dgm:t>
    </dgm:pt>
    <dgm:pt modelId="{66939681-ADBE-49B1-9A2A-8DF6E1EC299B}" type="pres">
      <dgm:prSet presAssocID="{92BE2740-3E68-40A4-BE5F-8650519B9928}" presName="linear" presStyleCnt="0">
        <dgm:presLayoutVars>
          <dgm:dir/>
          <dgm:animLvl val="lvl"/>
          <dgm:resizeHandles val="exact"/>
        </dgm:presLayoutVars>
      </dgm:prSet>
      <dgm:spPr/>
    </dgm:pt>
    <dgm:pt modelId="{A2A5F925-B8AB-48F6-9A48-F7AD4E932500}" type="pres">
      <dgm:prSet presAssocID="{469DA4E8-9F45-495D-8127-43E9B103E941}" presName="parentLin" presStyleCnt="0"/>
      <dgm:spPr/>
    </dgm:pt>
    <dgm:pt modelId="{33DA4CEC-F82E-42DF-BC98-7EBFDCC0AF95}" type="pres">
      <dgm:prSet presAssocID="{469DA4E8-9F45-495D-8127-43E9B103E941}" presName="parentLeftMargin" presStyleLbl="node1" presStyleIdx="0" presStyleCnt="2"/>
      <dgm:spPr/>
    </dgm:pt>
    <dgm:pt modelId="{C0691DDE-5EAA-4274-B3FD-A7343430FC05}" type="pres">
      <dgm:prSet presAssocID="{469DA4E8-9F45-495D-8127-43E9B103E9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435BEB-D679-4CDA-BF41-75D0D44A528D}" type="pres">
      <dgm:prSet presAssocID="{469DA4E8-9F45-495D-8127-43E9B103E941}" presName="negativeSpace" presStyleCnt="0"/>
      <dgm:spPr/>
    </dgm:pt>
    <dgm:pt modelId="{C1B8E870-738E-4833-8356-1D0C6FDE2204}" type="pres">
      <dgm:prSet presAssocID="{469DA4E8-9F45-495D-8127-43E9B103E941}" presName="childText" presStyleLbl="conFgAcc1" presStyleIdx="0" presStyleCnt="2">
        <dgm:presLayoutVars>
          <dgm:bulletEnabled val="1"/>
        </dgm:presLayoutVars>
      </dgm:prSet>
      <dgm:spPr/>
    </dgm:pt>
    <dgm:pt modelId="{7DFBA87E-297C-49B0-AA8D-E36EF66D139A}" type="pres">
      <dgm:prSet presAssocID="{8A9647F4-80DD-476F-AB30-95F101D617B7}" presName="spaceBetweenRectangles" presStyleCnt="0"/>
      <dgm:spPr/>
    </dgm:pt>
    <dgm:pt modelId="{23EC4017-10B0-467D-AC45-4A53AF58CCF4}" type="pres">
      <dgm:prSet presAssocID="{1819F653-46DC-422E-BB1E-377AB70B072A}" presName="parentLin" presStyleCnt="0"/>
      <dgm:spPr/>
    </dgm:pt>
    <dgm:pt modelId="{B49A76D3-38BD-4D59-B321-304A85705B69}" type="pres">
      <dgm:prSet presAssocID="{1819F653-46DC-422E-BB1E-377AB70B072A}" presName="parentLeftMargin" presStyleLbl="node1" presStyleIdx="0" presStyleCnt="2"/>
      <dgm:spPr/>
    </dgm:pt>
    <dgm:pt modelId="{48BE789D-2674-453B-88DB-CC1C6DE2243F}" type="pres">
      <dgm:prSet presAssocID="{1819F653-46DC-422E-BB1E-377AB70B07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3D3643-B52D-4F3C-AFC3-39AAC4EAB1D2}" type="pres">
      <dgm:prSet presAssocID="{1819F653-46DC-422E-BB1E-377AB70B072A}" presName="negativeSpace" presStyleCnt="0"/>
      <dgm:spPr/>
    </dgm:pt>
    <dgm:pt modelId="{00113411-6BFC-4C85-9A22-633F63E63887}" type="pres">
      <dgm:prSet presAssocID="{1819F653-46DC-422E-BB1E-377AB70B072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B25661-AB82-46FC-BCA8-3FA0A0DDAC56}" type="presOf" srcId="{469DA4E8-9F45-495D-8127-43E9B103E941}" destId="{C0691DDE-5EAA-4274-B3FD-A7343430FC05}" srcOrd="1" destOrd="0" presId="urn:microsoft.com/office/officeart/2005/8/layout/list1"/>
    <dgm:cxn modelId="{6A99CD43-52FC-4772-AED3-BEEE9146A82C}" srcId="{92BE2740-3E68-40A4-BE5F-8650519B9928}" destId="{469DA4E8-9F45-495D-8127-43E9B103E941}" srcOrd="0" destOrd="0" parTransId="{6F947071-7050-48A0-B9BF-96F54C87232D}" sibTransId="{8A9647F4-80DD-476F-AB30-95F101D617B7}"/>
    <dgm:cxn modelId="{C845024F-0B83-4117-B511-77E832A5E909}" type="presOf" srcId="{1819F653-46DC-422E-BB1E-377AB70B072A}" destId="{B49A76D3-38BD-4D59-B321-304A85705B69}" srcOrd="0" destOrd="0" presId="urn:microsoft.com/office/officeart/2005/8/layout/list1"/>
    <dgm:cxn modelId="{6BA83C76-0771-4A37-822E-317FA6656CF6}" type="presOf" srcId="{469DA4E8-9F45-495D-8127-43E9B103E941}" destId="{33DA4CEC-F82E-42DF-BC98-7EBFDCC0AF95}" srcOrd="0" destOrd="0" presId="urn:microsoft.com/office/officeart/2005/8/layout/list1"/>
    <dgm:cxn modelId="{F7A3F97B-57DA-402B-B8BF-4F35B8152E8F}" srcId="{1819F653-46DC-422E-BB1E-377AB70B072A}" destId="{9C93200F-E84F-4F75-A907-6F556BC5FEE3}" srcOrd="1" destOrd="0" parTransId="{5707B598-5771-4239-B368-A197478EB47B}" sibTransId="{859C74F3-BF3B-4D0B-BC6B-5E91B3739CF4}"/>
    <dgm:cxn modelId="{C9B1927C-47FE-4EB9-B268-C65C93406049}" type="presOf" srcId="{92BE2740-3E68-40A4-BE5F-8650519B9928}" destId="{66939681-ADBE-49B1-9A2A-8DF6E1EC299B}" srcOrd="0" destOrd="0" presId="urn:microsoft.com/office/officeart/2005/8/layout/list1"/>
    <dgm:cxn modelId="{3787E3A2-91B1-48D6-B2E8-4BE5CA1308E3}" srcId="{92BE2740-3E68-40A4-BE5F-8650519B9928}" destId="{1819F653-46DC-422E-BB1E-377AB70B072A}" srcOrd="1" destOrd="0" parTransId="{93215188-55CE-4330-A96B-31EB1444F3DB}" sibTransId="{4C74B0DB-B1B1-43DD-936B-E426DC5B17A3}"/>
    <dgm:cxn modelId="{501486AC-DC4F-4B7E-BBD1-B3C9263D5C77}" srcId="{1819F653-46DC-422E-BB1E-377AB70B072A}" destId="{25186762-4ABE-442C-88BA-A8BCF3C3BB09}" srcOrd="0" destOrd="0" parTransId="{E0955613-4221-413A-BB67-6F34A17C4B7A}" sibTransId="{14A37683-2118-49A7-966C-F689C13E6F04}"/>
    <dgm:cxn modelId="{4D1518E3-4633-4493-B1F7-5B82335E3413}" type="presOf" srcId="{1819F653-46DC-422E-BB1E-377AB70B072A}" destId="{48BE789D-2674-453B-88DB-CC1C6DE2243F}" srcOrd="1" destOrd="0" presId="urn:microsoft.com/office/officeart/2005/8/layout/list1"/>
    <dgm:cxn modelId="{B3FDCBEB-1A9D-4DA4-A34C-E2513A91A2C7}" type="presOf" srcId="{9C93200F-E84F-4F75-A907-6F556BC5FEE3}" destId="{00113411-6BFC-4C85-9A22-633F63E63887}" srcOrd="0" destOrd="1" presId="urn:microsoft.com/office/officeart/2005/8/layout/list1"/>
    <dgm:cxn modelId="{30A08DF5-49EB-4897-BA86-56964E49BD3F}" type="presOf" srcId="{25186762-4ABE-442C-88BA-A8BCF3C3BB09}" destId="{00113411-6BFC-4C85-9A22-633F63E63887}" srcOrd="0" destOrd="0" presId="urn:microsoft.com/office/officeart/2005/8/layout/list1"/>
    <dgm:cxn modelId="{22093FE1-3B13-4844-8D0D-ADAD3653599F}" type="presParOf" srcId="{66939681-ADBE-49B1-9A2A-8DF6E1EC299B}" destId="{A2A5F925-B8AB-48F6-9A48-F7AD4E932500}" srcOrd="0" destOrd="0" presId="urn:microsoft.com/office/officeart/2005/8/layout/list1"/>
    <dgm:cxn modelId="{15F3675B-1DA7-4E52-AC99-41543854CD09}" type="presParOf" srcId="{A2A5F925-B8AB-48F6-9A48-F7AD4E932500}" destId="{33DA4CEC-F82E-42DF-BC98-7EBFDCC0AF95}" srcOrd="0" destOrd="0" presId="urn:microsoft.com/office/officeart/2005/8/layout/list1"/>
    <dgm:cxn modelId="{ED94A0D9-7817-408C-B013-1B476693A33B}" type="presParOf" srcId="{A2A5F925-B8AB-48F6-9A48-F7AD4E932500}" destId="{C0691DDE-5EAA-4274-B3FD-A7343430FC05}" srcOrd="1" destOrd="0" presId="urn:microsoft.com/office/officeart/2005/8/layout/list1"/>
    <dgm:cxn modelId="{F1C36BB4-AFEB-4A6F-A948-6A4FA57D0D64}" type="presParOf" srcId="{66939681-ADBE-49B1-9A2A-8DF6E1EC299B}" destId="{D8435BEB-D679-4CDA-BF41-75D0D44A528D}" srcOrd="1" destOrd="0" presId="urn:microsoft.com/office/officeart/2005/8/layout/list1"/>
    <dgm:cxn modelId="{896F14DE-5B9E-4609-9EAA-F478C818694C}" type="presParOf" srcId="{66939681-ADBE-49B1-9A2A-8DF6E1EC299B}" destId="{C1B8E870-738E-4833-8356-1D0C6FDE2204}" srcOrd="2" destOrd="0" presId="urn:microsoft.com/office/officeart/2005/8/layout/list1"/>
    <dgm:cxn modelId="{01393E70-0FC9-478F-9879-829AF5ECDE22}" type="presParOf" srcId="{66939681-ADBE-49B1-9A2A-8DF6E1EC299B}" destId="{7DFBA87E-297C-49B0-AA8D-E36EF66D139A}" srcOrd="3" destOrd="0" presId="urn:microsoft.com/office/officeart/2005/8/layout/list1"/>
    <dgm:cxn modelId="{40C94B22-06CE-4153-81DF-A48DE38CBD5B}" type="presParOf" srcId="{66939681-ADBE-49B1-9A2A-8DF6E1EC299B}" destId="{23EC4017-10B0-467D-AC45-4A53AF58CCF4}" srcOrd="4" destOrd="0" presId="urn:microsoft.com/office/officeart/2005/8/layout/list1"/>
    <dgm:cxn modelId="{9E17C33C-79C8-4E1B-A421-0902A244EAF0}" type="presParOf" srcId="{23EC4017-10B0-467D-AC45-4A53AF58CCF4}" destId="{B49A76D3-38BD-4D59-B321-304A85705B69}" srcOrd="0" destOrd="0" presId="urn:microsoft.com/office/officeart/2005/8/layout/list1"/>
    <dgm:cxn modelId="{2BC79843-51D4-4E79-BD46-A09FEB8C067B}" type="presParOf" srcId="{23EC4017-10B0-467D-AC45-4A53AF58CCF4}" destId="{48BE789D-2674-453B-88DB-CC1C6DE2243F}" srcOrd="1" destOrd="0" presId="urn:microsoft.com/office/officeart/2005/8/layout/list1"/>
    <dgm:cxn modelId="{CF222BF3-05FA-4F66-B2C5-87A75497063B}" type="presParOf" srcId="{66939681-ADBE-49B1-9A2A-8DF6E1EC299B}" destId="{B73D3643-B52D-4F3C-AFC3-39AAC4EAB1D2}" srcOrd="5" destOrd="0" presId="urn:microsoft.com/office/officeart/2005/8/layout/list1"/>
    <dgm:cxn modelId="{FFE87F1A-A1D2-4A05-97F2-4E707A00C35C}" type="presParOf" srcId="{66939681-ADBE-49B1-9A2A-8DF6E1EC299B}" destId="{00113411-6BFC-4C85-9A22-633F63E638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96D03-FE21-4E47-A260-FCC85D02F469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6A623A9-4AC3-4490-B7CA-844168EBCE8C}">
      <dgm:prSet/>
      <dgm:spPr/>
      <dgm:t>
        <a:bodyPr/>
        <a:lstStyle/>
        <a:p>
          <a:r>
            <a:rPr lang="en-CA"/>
            <a:t>In BC, the job outlook is a undetermined number of 3 stars.</a:t>
          </a:r>
          <a:endParaRPr lang="en-US"/>
        </a:p>
      </dgm:t>
    </dgm:pt>
    <dgm:pt modelId="{5178D2A8-510C-47BD-A03D-4728C042D659}" type="parTrans" cxnId="{E6938C1E-8213-4D3B-93F0-CE205F305F7C}">
      <dgm:prSet/>
      <dgm:spPr/>
      <dgm:t>
        <a:bodyPr/>
        <a:lstStyle/>
        <a:p>
          <a:endParaRPr lang="en-US"/>
        </a:p>
      </dgm:t>
    </dgm:pt>
    <dgm:pt modelId="{0808CB3E-B647-4C0D-B9A6-77B26F46BBB3}" type="sibTrans" cxnId="{E6938C1E-8213-4D3B-93F0-CE205F305F7C}">
      <dgm:prSet/>
      <dgm:spPr/>
      <dgm:t>
        <a:bodyPr/>
        <a:lstStyle/>
        <a:p>
          <a:endParaRPr lang="en-US"/>
        </a:p>
      </dgm:t>
    </dgm:pt>
    <dgm:pt modelId="{D0D4601E-FD15-4951-AD61-AE1806ED9A36}">
      <dgm:prSet/>
      <dgm:spPr/>
      <dgm:t>
        <a:bodyPr/>
        <a:lstStyle/>
        <a:p>
          <a:r>
            <a:rPr lang="en-CA"/>
            <a:t>Here are 2 reasons why:</a:t>
          </a:r>
          <a:endParaRPr lang="en-US"/>
        </a:p>
      </dgm:t>
    </dgm:pt>
    <dgm:pt modelId="{1800F733-0695-402D-9CEB-3C7EE458486C}" type="parTrans" cxnId="{64583CBB-C05D-432F-80A0-91ACAD7EDF51}">
      <dgm:prSet/>
      <dgm:spPr/>
      <dgm:t>
        <a:bodyPr/>
        <a:lstStyle/>
        <a:p>
          <a:endParaRPr lang="en-US"/>
        </a:p>
      </dgm:t>
    </dgm:pt>
    <dgm:pt modelId="{F4259FC2-C042-4BE8-9349-F33469250B84}" type="sibTrans" cxnId="{64583CBB-C05D-432F-80A0-91ACAD7EDF51}">
      <dgm:prSet/>
      <dgm:spPr/>
      <dgm:t>
        <a:bodyPr/>
        <a:lstStyle/>
        <a:p>
          <a:endParaRPr lang="en-US"/>
        </a:p>
      </dgm:t>
    </dgm:pt>
    <dgm:pt modelId="{CE293FFB-EA80-4679-91D8-0CE4CB7DF5CD}">
      <dgm:prSet/>
      <dgm:spPr/>
      <dgm:t>
        <a:bodyPr/>
        <a:lstStyle/>
        <a:p>
          <a:r>
            <a:rPr lang="en-CA"/>
            <a:t>Lack of info</a:t>
          </a:r>
          <a:endParaRPr lang="en-US"/>
        </a:p>
      </dgm:t>
    </dgm:pt>
    <dgm:pt modelId="{2AE662F0-AA09-4D00-965D-868CC5C8B32C}" type="parTrans" cxnId="{411B322D-03DA-4C34-852D-C5C88DFDA09F}">
      <dgm:prSet/>
      <dgm:spPr/>
      <dgm:t>
        <a:bodyPr/>
        <a:lstStyle/>
        <a:p>
          <a:endParaRPr lang="en-US"/>
        </a:p>
      </dgm:t>
    </dgm:pt>
    <dgm:pt modelId="{77A7CB81-6BF1-4FB3-9AF6-0BA07FC0A24F}" type="sibTrans" cxnId="{411B322D-03DA-4C34-852D-C5C88DFDA09F}">
      <dgm:prSet/>
      <dgm:spPr/>
      <dgm:t>
        <a:bodyPr/>
        <a:lstStyle/>
        <a:p>
          <a:endParaRPr lang="en-US"/>
        </a:p>
      </dgm:t>
    </dgm:pt>
    <dgm:pt modelId="{A4E933FC-FF2C-46B7-ACF7-8000664F3309}">
      <dgm:prSet/>
      <dgm:spPr/>
      <dgm:t>
        <a:bodyPr/>
        <a:lstStyle/>
        <a:p>
          <a:r>
            <a:rPr lang="en-CA"/>
            <a:t>Lack of research conducted in BC</a:t>
          </a:r>
          <a:endParaRPr lang="en-US"/>
        </a:p>
      </dgm:t>
    </dgm:pt>
    <dgm:pt modelId="{BF26E3C5-3501-4215-AE27-CEB60C02DA21}" type="parTrans" cxnId="{2E22C917-E5FE-485B-B183-B8C56B6FEAED}">
      <dgm:prSet/>
      <dgm:spPr/>
      <dgm:t>
        <a:bodyPr/>
        <a:lstStyle/>
        <a:p>
          <a:endParaRPr lang="en-US"/>
        </a:p>
      </dgm:t>
    </dgm:pt>
    <dgm:pt modelId="{ACF91A63-9D98-4EB0-865E-3707EF2D12C6}" type="sibTrans" cxnId="{2E22C917-E5FE-485B-B183-B8C56B6FEAED}">
      <dgm:prSet/>
      <dgm:spPr/>
      <dgm:t>
        <a:bodyPr/>
        <a:lstStyle/>
        <a:p>
          <a:endParaRPr lang="en-US"/>
        </a:p>
      </dgm:t>
    </dgm:pt>
    <dgm:pt modelId="{2C9DF4F1-C64A-4099-A895-9216299AFF76}" type="pres">
      <dgm:prSet presAssocID="{75596D03-FE21-4E47-A260-FCC85D02F469}" presName="outerComposite" presStyleCnt="0">
        <dgm:presLayoutVars>
          <dgm:chMax val="5"/>
          <dgm:dir/>
          <dgm:resizeHandles val="exact"/>
        </dgm:presLayoutVars>
      </dgm:prSet>
      <dgm:spPr/>
    </dgm:pt>
    <dgm:pt modelId="{30298B00-CD2C-4F45-9318-941CBA9163E2}" type="pres">
      <dgm:prSet presAssocID="{75596D03-FE21-4E47-A260-FCC85D02F469}" presName="dummyMaxCanvas" presStyleCnt="0">
        <dgm:presLayoutVars/>
      </dgm:prSet>
      <dgm:spPr/>
    </dgm:pt>
    <dgm:pt modelId="{1D57E957-98F2-4BF6-8E52-7659C859ABFF}" type="pres">
      <dgm:prSet presAssocID="{75596D03-FE21-4E47-A260-FCC85D02F469}" presName="TwoNodes_1" presStyleLbl="node1" presStyleIdx="0" presStyleCnt="2">
        <dgm:presLayoutVars>
          <dgm:bulletEnabled val="1"/>
        </dgm:presLayoutVars>
      </dgm:prSet>
      <dgm:spPr/>
    </dgm:pt>
    <dgm:pt modelId="{4535677F-CBC1-48D1-A21F-454501C845F6}" type="pres">
      <dgm:prSet presAssocID="{75596D03-FE21-4E47-A260-FCC85D02F469}" presName="TwoNodes_2" presStyleLbl="node1" presStyleIdx="1" presStyleCnt="2">
        <dgm:presLayoutVars>
          <dgm:bulletEnabled val="1"/>
        </dgm:presLayoutVars>
      </dgm:prSet>
      <dgm:spPr/>
    </dgm:pt>
    <dgm:pt modelId="{6D0DCCD0-26CA-4D8B-98E3-C90D3E14E896}" type="pres">
      <dgm:prSet presAssocID="{75596D03-FE21-4E47-A260-FCC85D02F469}" presName="TwoConn_1-2" presStyleLbl="fgAccFollowNode1" presStyleIdx="0" presStyleCnt="1">
        <dgm:presLayoutVars>
          <dgm:bulletEnabled val="1"/>
        </dgm:presLayoutVars>
      </dgm:prSet>
      <dgm:spPr/>
    </dgm:pt>
    <dgm:pt modelId="{C7C205BB-16EF-4B96-82C7-FF295F39F12A}" type="pres">
      <dgm:prSet presAssocID="{75596D03-FE21-4E47-A260-FCC85D02F469}" presName="TwoNodes_1_text" presStyleLbl="node1" presStyleIdx="1" presStyleCnt="2">
        <dgm:presLayoutVars>
          <dgm:bulletEnabled val="1"/>
        </dgm:presLayoutVars>
      </dgm:prSet>
      <dgm:spPr/>
    </dgm:pt>
    <dgm:pt modelId="{F57527D2-FDBD-4191-9BD6-689B257C7B06}" type="pres">
      <dgm:prSet presAssocID="{75596D03-FE21-4E47-A260-FCC85D02F46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9EE6005-9EF8-4FDE-8D9F-3BA7319F5AE5}" type="presOf" srcId="{0808CB3E-B647-4C0D-B9A6-77B26F46BBB3}" destId="{6D0DCCD0-26CA-4D8B-98E3-C90D3E14E896}" srcOrd="0" destOrd="0" presId="urn:microsoft.com/office/officeart/2005/8/layout/vProcess5"/>
    <dgm:cxn modelId="{787FEB14-E445-4133-983C-6847716F2C3F}" type="presOf" srcId="{CE293FFB-EA80-4679-91D8-0CE4CB7DF5CD}" destId="{4535677F-CBC1-48D1-A21F-454501C845F6}" srcOrd="0" destOrd="1" presId="urn:microsoft.com/office/officeart/2005/8/layout/vProcess5"/>
    <dgm:cxn modelId="{2E22C917-E5FE-485B-B183-B8C56B6FEAED}" srcId="{D0D4601E-FD15-4951-AD61-AE1806ED9A36}" destId="{A4E933FC-FF2C-46B7-ACF7-8000664F3309}" srcOrd="1" destOrd="0" parTransId="{BF26E3C5-3501-4215-AE27-CEB60C02DA21}" sibTransId="{ACF91A63-9D98-4EB0-865E-3707EF2D12C6}"/>
    <dgm:cxn modelId="{E6938C1E-8213-4D3B-93F0-CE205F305F7C}" srcId="{75596D03-FE21-4E47-A260-FCC85D02F469}" destId="{06A623A9-4AC3-4490-B7CA-844168EBCE8C}" srcOrd="0" destOrd="0" parTransId="{5178D2A8-510C-47BD-A03D-4728C042D659}" sibTransId="{0808CB3E-B647-4C0D-B9A6-77B26F46BBB3}"/>
    <dgm:cxn modelId="{B43D8823-ECF0-4C1B-AC82-2ABE3D5DB5BA}" type="presOf" srcId="{A4E933FC-FF2C-46B7-ACF7-8000664F3309}" destId="{F57527D2-FDBD-4191-9BD6-689B257C7B06}" srcOrd="1" destOrd="2" presId="urn:microsoft.com/office/officeart/2005/8/layout/vProcess5"/>
    <dgm:cxn modelId="{56754028-1D31-43D5-AEC9-FA210E9D77A1}" type="presOf" srcId="{06A623A9-4AC3-4490-B7CA-844168EBCE8C}" destId="{1D57E957-98F2-4BF6-8E52-7659C859ABFF}" srcOrd="0" destOrd="0" presId="urn:microsoft.com/office/officeart/2005/8/layout/vProcess5"/>
    <dgm:cxn modelId="{411B322D-03DA-4C34-852D-C5C88DFDA09F}" srcId="{D0D4601E-FD15-4951-AD61-AE1806ED9A36}" destId="{CE293FFB-EA80-4679-91D8-0CE4CB7DF5CD}" srcOrd="0" destOrd="0" parTransId="{2AE662F0-AA09-4D00-965D-868CC5C8B32C}" sibTransId="{77A7CB81-6BF1-4FB3-9AF6-0BA07FC0A24F}"/>
    <dgm:cxn modelId="{9EFBC234-06A4-45FD-86E1-21DE6C59911F}" type="presOf" srcId="{CE293FFB-EA80-4679-91D8-0CE4CB7DF5CD}" destId="{F57527D2-FDBD-4191-9BD6-689B257C7B06}" srcOrd="1" destOrd="1" presId="urn:microsoft.com/office/officeart/2005/8/layout/vProcess5"/>
    <dgm:cxn modelId="{EA456465-DA17-4626-876D-6CFFE2A857AA}" type="presOf" srcId="{D0D4601E-FD15-4951-AD61-AE1806ED9A36}" destId="{4535677F-CBC1-48D1-A21F-454501C845F6}" srcOrd="0" destOrd="0" presId="urn:microsoft.com/office/officeart/2005/8/layout/vProcess5"/>
    <dgm:cxn modelId="{E3D8C4B2-68FF-4128-A4E3-A37B3318E25A}" type="presOf" srcId="{06A623A9-4AC3-4490-B7CA-844168EBCE8C}" destId="{C7C205BB-16EF-4B96-82C7-FF295F39F12A}" srcOrd="1" destOrd="0" presId="urn:microsoft.com/office/officeart/2005/8/layout/vProcess5"/>
    <dgm:cxn modelId="{64583CBB-C05D-432F-80A0-91ACAD7EDF51}" srcId="{75596D03-FE21-4E47-A260-FCC85D02F469}" destId="{D0D4601E-FD15-4951-AD61-AE1806ED9A36}" srcOrd="1" destOrd="0" parTransId="{1800F733-0695-402D-9CEB-3C7EE458486C}" sibTransId="{F4259FC2-C042-4BE8-9349-F33469250B84}"/>
    <dgm:cxn modelId="{0FE340CA-6B5D-45A2-8E15-5B29BF90697F}" type="presOf" srcId="{D0D4601E-FD15-4951-AD61-AE1806ED9A36}" destId="{F57527D2-FDBD-4191-9BD6-689B257C7B06}" srcOrd="1" destOrd="0" presId="urn:microsoft.com/office/officeart/2005/8/layout/vProcess5"/>
    <dgm:cxn modelId="{50A2E6D8-1382-46AA-B3B6-089DC8620767}" type="presOf" srcId="{A4E933FC-FF2C-46B7-ACF7-8000664F3309}" destId="{4535677F-CBC1-48D1-A21F-454501C845F6}" srcOrd="0" destOrd="2" presId="urn:microsoft.com/office/officeart/2005/8/layout/vProcess5"/>
    <dgm:cxn modelId="{6FFDD7FB-9EA2-427B-8ADE-52539EA6EB91}" type="presOf" srcId="{75596D03-FE21-4E47-A260-FCC85D02F469}" destId="{2C9DF4F1-C64A-4099-A895-9216299AFF76}" srcOrd="0" destOrd="0" presId="urn:microsoft.com/office/officeart/2005/8/layout/vProcess5"/>
    <dgm:cxn modelId="{1517F9E3-C790-46A9-8174-C463B53FCA07}" type="presParOf" srcId="{2C9DF4F1-C64A-4099-A895-9216299AFF76}" destId="{30298B00-CD2C-4F45-9318-941CBA9163E2}" srcOrd="0" destOrd="0" presId="urn:microsoft.com/office/officeart/2005/8/layout/vProcess5"/>
    <dgm:cxn modelId="{4279607F-0782-40D7-B537-5BEF5E7EA164}" type="presParOf" srcId="{2C9DF4F1-C64A-4099-A895-9216299AFF76}" destId="{1D57E957-98F2-4BF6-8E52-7659C859ABFF}" srcOrd="1" destOrd="0" presId="urn:microsoft.com/office/officeart/2005/8/layout/vProcess5"/>
    <dgm:cxn modelId="{F25C8E92-2249-422A-9701-A22C8C9802F6}" type="presParOf" srcId="{2C9DF4F1-C64A-4099-A895-9216299AFF76}" destId="{4535677F-CBC1-48D1-A21F-454501C845F6}" srcOrd="2" destOrd="0" presId="urn:microsoft.com/office/officeart/2005/8/layout/vProcess5"/>
    <dgm:cxn modelId="{CD9AA876-B77A-4CE6-A079-1414AE071BF2}" type="presParOf" srcId="{2C9DF4F1-C64A-4099-A895-9216299AFF76}" destId="{6D0DCCD0-26CA-4D8B-98E3-C90D3E14E896}" srcOrd="3" destOrd="0" presId="urn:microsoft.com/office/officeart/2005/8/layout/vProcess5"/>
    <dgm:cxn modelId="{3930E640-E070-48C0-AB41-D1E773211709}" type="presParOf" srcId="{2C9DF4F1-C64A-4099-A895-9216299AFF76}" destId="{C7C205BB-16EF-4B96-82C7-FF295F39F12A}" srcOrd="4" destOrd="0" presId="urn:microsoft.com/office/officeart/2005/8/layout/vProcess5"/>
    <dgm:cxn modelId="{9B3A9185-7040-44D1-B826-7FB3DBE6011B}" type="presParOf" srcId="{2C9DF4F1-C64A-4099-A895-9216299AFF76}" destId="{F57527D2-FDBD-4191-9BD6-689B257C7B0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B6A7A-FD9A-4FB5-A0F8-8CBF1A08983D}" type="doc">
      <dgm:prSet loTypeId="urn:microsoft.com/office/officeart/2005/8/layout/list1" loCatId="list" qsTypeId="urn:microsoft.com/office/officeart/2005/8/quickstyle/simple2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6A497555-96A4-4ABE-BD33-7BDC883EED41}">
      <dgm:prSet/>
      <dgm:spPr/>
      <dgm:t>
        <a:bodyPr/>
        <a:lstStyle/>
        <a:p>
          <a:r>
            <a:rPr lang="en-CA"/>
            <a:t>Science is fun subject for me</a:t>
          </a:r>
          <a:endParaRPr lang="en-US"/>
        </a:p>
      </dgm:t>
    </dgm:pt>
    <dgm:pt modelId="{DAA1263A-4E22-4D81-955C-525CDB6E6CFB}" type="parTrans" cxnId="{452C0052-2C7D-47D6-B3F6-50DBA23B5E83}">
      <dgm:prSet/>
      <dgm:spPr/>
      <dgm:t>
        <a:bodyPr/>
        <a:lstStyle/>
        <a:p>
          <a:endParaRPr lang="en-US"/>
        </a:p>
      </dgm:t>
    </dgm:pt>
    <dgm:pt modelId="{79840140-4802-4AAE-8767-20EC71A208F6}" type="sibTrans" cxnId="{452C0052-2C7D-47D6-B3F6-50DBA23B5E83}">
      <dgm:prSet/>
      <dgm:spPr/>
      <dgm:t>
        <a:bodyPr/>
        <a:lstStyle/>
        <a:p>
          <a:endParaRPr lang="en-US"/>
        </a:p>
      </dgm:t>
    </dgm:pt>
    <dgm:pt modelId="{4BB7E6E7-27F3-43DC-AE2C-97E1FE598A7D}">
      <dgm:prSet/>
      <dgm:spPr/>
      <dgm:t>
        <a:bodyPr/>
        <a:lstStyle/>
        <a:p>
          <a:r>
            <a:rPr lang="en-CA"/>
            <a:t>Ever since I was young, science always interested me and I want a job around this field</a:t>
          </a:r>
          <a:endParaRPr lang="en-US"/>
        </a:p>
      </dgm:t>
    </dgm:pt>
    <dgm:pt modelId="{22FC1E11-C92A-4AE4-91D8-38C61F4E06F7}" type="parTrans" cxnId="{451445F8-70AB-4169-A987-14F17B48B085}">
      <dgm:prSet/>
      <dgm:spPr/>
      <dgm:t>
        <a:bodyPr/>
        <a:lstStyle/>
        <a:p>
          <a:endParaRPr lang="en-US"/>
        </a:p>
      </dgm:t>
    </dgm:pt>
    <dgm:pt modelId="{295FEB74-EDBB-4B64-9FDA-3564E84509BD}" type="sibTrans" cxnId="{451445F8-70AB-4169-A987-14F17B48B085}">
      <dgm:prSet/>
      <dgm:spPr/>
      <dgm:t>
        <a:bodyPr/>
        <a:lstStyle/>
        <a:p>
          <a:endParaRPr lang="en-US"/>
        </a:p>
      </dgm:t>
    </dgm:pt>
    <dgm:pt modelId="{D2243616-C02C-46E9-9B53-98EF03772913}">
      <dgm:prSet/>
      <dgm:spPr/>
      <dgm:t>
        <a:bodyPr/>
        <a:lstStyle/>
        <a:p>
          <a:r>
            <a:rPr lang="en-CA"/>
            <a:t>The pay is good</a:t>
          </a:r>
          <a:endParaRPr lang="en-US"/>
        </a:p>
      </dgm:t>
    </dgm:pt>
    <dgm:pt modelId="{E79D77D1-E4DF-40A4-BF7B-3CDB3AADA7AE}" type="parTrans" cxnId="{DB8637A3-A390-488A-87FD-6D4E33B3C39B}">
      <dgm:prSet/>
      <dgm:spPr/>
      <dgm:t>
        <a:bodyPr/>
        <a:lstStyle/>
        <a:p>
          <a:endParaRPr lang="en-US"/>
        </a:p>
      </dgm:t>
    </dgm:pt>
    <dgm:pt modelId="{FB765597-F70A-4ACD-81AA-ED9F9D80BD92}" type="sibTrans" cxnId="{DB8637A3-A390-488A-87FD-6D4E33B3C39B}">
      <dgm:prSet/>
      <dgm:spPr/>
      <dgm:t>
        <a:bodyPr/>
        <a:lstStyle/>
        <a:p>
          <a:endParaRPr lang="en-US"/>
        </a:p>
      </dgm:t>
    </dgm:pt>
    <dgm:pt modelId="{D3E46B11-7303-4170-8BFC-6382F3811FA6}">
      <dgm:prSet/>
      <dgm:spPr/>
      <dgm:t>
        <a:bodyPr/>
        <a:lstStyle/>
        <a:p>
          <a:r>
            <a:rPr lang="en-CA"/>
            <a:t>The pay range for this job is very good, and would allow me to live a good life</a:t>
          </a:r>
          <a:endParaRPr lang="en-US"/>
        </a:p>
      </dgm:t>
    </dgm:pt>
    <dgm:pt modelId="{EFA72DE5-D96E-48F0-84F8-CF95058E9D96}" type="parTrans" cxnId="{83836217-F059-4000-93AC-CB3A18AD2A87}">
      <dgm:prSet/>
      <dgm:spPr/>
      <dgm:t>
        <a:bodyPr/>
        <a:lstStyle/>
        <a:p>
          <a:endParaRPr lang="en-US"/>
        </a:p>
      </dgm:t>
    </dgm:pt>
    <dgm:pt modelId="{F6BE9EB8-D2AB-4412-950A-7E0CBF2BDD85}" type="sibTrans" cxnId="{83836217-F059-4000-93AC-CB3A18AD2A87}">
      <dgm:prSet/>
      <dgm:spPr/>
      <dgm:t>
        <a:bodyPr/>
        <a:lstStyle/>
        <a:p>
          <a:endParaRPr lang="en-US"/>
        </a:p>
      </dgm:t>
    </dgm:pt>
    <dgm:pt modelId="{C5207461-FFA4-4260-B6D6-60AD14790572}">
      <dgm:prSet/>
      <dgm:spPr/>
      <dgm:t>
        <a:bodyPr/>
        <a:lstStyle/>
        <a:p>
          <a:r>
            <a:rPr lang="en-CA"/>
            <a:t>I love solving complex problems</a:t>
          </a:r>
          <a:endParaRPr lang="en-US"/>
        </a:p>
      </dgm:t>
    </dgm:pt>
    <dgm:pt modelId="{788EF10A-CEC1-4074-8726-F0703B07841F}" type="parTrans" cxnId="{E607EF1A-F594-42F1-B8B5-50A3C14C1BEE}">
      <dgm:prSet/>
      <dgm:spPr/>
      <dgm:t>
        <a:bodyPr/>
        <a:lstStyle/>
        <a:p>
          <a:endParaRPr lang="en-US"/>
        </a:p>
      </dgm:t>
    </dgm:pt>
    <dgm:pt modelId="{15F15DA1-A45A-445A-995A-C686D719F36E}" type="sibTrans" cxnId="{E607EF1A-F594-42F1-B8B5-50A3C14C1BEE}">
      <dgm:prSet/>
      <dgm:spPr/>
      <dgm:t>
        <a:bodyPr/>
        <a:lstStyle/>
        <a:p>
          <a:endParaRPr lang="en-US"/>
        </a:p>
      </dgm:t>
    </dgm:pt>
    <dgm:pt modelId="{FA964D5B-7F37-4AE9-B611-77FF4479B8F3}">
      <dgm:prSet/>
      <dgm:spPr/>
      <dgm:t>
        <a:bodyPr/>
        <a:lstStyle/>
        <a:p>
          <a:r>
            <a:rPr lang="en-CA"/>
            <a:t>Part of this job requires you to solve complex problems and I enjoy solving problems </a:t>
          </a:r>
          <a:endParaRPr lang="en-US"/>
        </a:p>
      </dgm:t>
    </dgm:pt>
    <dgm:pt modelId="{C7C33CBA-7CDA-4BED-99A5-F753A1CBDAF6}" type="parTrans" cxnId="{EA550A72-2F2B-4A7C-9ADE-D3276083BCCC}">
      <dgm:prSet/>
      <dgm:spPr/>
      <dgm:t>
        <a:bodyPr/>
        <a:lstStyle/>
        <a:p>
          <a:endParaRPr lang="en-US"/>
        </a:p>
      </dgm:t>
    </dgm:pt>
    <dgm:pt modelId="{B39DEAEA-12C2-44FC-8781-D67DA68B14B8}" type="sibTrans" cxnId="{EA550A72-2F2B-4A7C-9ADE-D3276083BCCC}">
      <dgm:prSet/>
      <dgm:spPr/>
      <dgm:t>
        <a:bodyPr/>
        <a:lstStyle/>
        <a:p>
          <a:endParaRPr lang="en-US"/>
        </a:p>
      </dgm:t>
    </dgm:pt>
    <dgm:pt modelId="{3A703390-ABB1-4737-A89A-CF55D5938958}" type="pres">
      <dgm:prSet presAssocID="{F32B6A7A-FD9A-4FB5-A0F8-8CBF1A08983D}" presName="linear" presStyleCnt="0">
        <dgm:presLayoutVars>
          <dgm:dir/>
          <dgm:animLvl val="lvl"/>
          <dgm:resizeHandles val="exact"/>
        </dgm:presLayoutVars>
      </dgm:prSet>
      <dgm:spPr/>
    </dgm:pt>
    <dgm:pt modelId="{09977CD4-1EC1-424C-BEC4-01A21524510A}" type="pres">
      <dgm:prSet presAssocID="{6A497555-96A4-4ABE-BD33-7BDC883EED41}" presName="parentLin" presStyleCnt="0"/>
      <dgm:spPr/>
    </dgm:pt>
    <dgm:pt modelId="{ADD2927C-3101-49FE-9CE9-0C70EDB6D69E}" type="pres">
      <dgm:prSet presAssocID="{6A497555-96A4-4ABE-BD33-7BDC883EED41}" presName="parentLeftMargin" presStyleLbl="node1" presStyleIdx="0" presStyleCnt="3"/>
      <dgm:spPr/>
    </dgm:pt>
    <dgm:pt modelId="{E85EF68A-66A0-4710-A352-5F568739854D}" type="pres">
      <dgm:prSet presAssocID="{6A497555-96A4-4ABE-BD33-7BDC883EED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26B320-36B4-4B9A-BD39-34B4C7288D5F}" type="pres">
      <dgm:prSet presAssocID="{6A497555-96A4-4ABE-BD33-7BDC883EED41}" presName="negativeSpace" presStyleCnt="0"/>
      <dgm:spPr/>
    </dgm:pt>
    <dgm:pt modelId="{6731EDF7-2D68-4342-856C-4FCFBEB29C34}" type="pres">
      <dgm:prSet presAssocID="{6A497555-96A4-4ABE-BD33-7BDC883EED41}" presName="childText" presStyleLbl="conFgAcc1" presStyleIdx="0" presStyleCnt="3">
        <dgm:presLayoutVars>
          <dgm:bulletEnabled val="1"/>
        </dgm:presLayoutVars>
      </dgm:prSet>
      <dgm:spPr/>
    </dgm:pt>
    <dgm:pt modelId="{642A11BF-3237-475E-BCE1-85DE25380789}" type="pres">
      <dgm:prSet presAssocID="{79840140-4802-4AAE-8767-20EC71A208F6}" presName="spaceBetweenRectangles" presStyleCnt="0"/>
      <dgm:spPr/>
    </dgm:pt>
    <dgm:pt modelId="{CA98B905-4CE4-46A8-A644-09736664FAB2}" type="pres">
      <dgm:prSet presAssocID="{D2243616-C02C-46E9-9B53-98EF03772913}" presName="parentLin" presStyleCnt="0"/>
      <dgm:spPr/>
    </dgm:pt>
    <dgm:pt modelId="{D126208E-136D-480B-AE21-FE206A6C9A97}" type="pres">
      <dgm:prSet presAssocID="{D2243616-C02C-46E9-9B53-98EF03772913}" presName="parentLeftMargin" presStyleLbl="node1" presStyleIdx="0" presStyleCnt="3"/>
      <dgm:spPr/>
    </dgm:pt>
    <dgm:pt modelId="{FCFDABD1-97F2-4DCA-B64F-8AC162D17067}" type="pres">
      <dgm:prSet presAssocID="{D2243616-C02C-46E9-9B53-98EF037729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903BE0-BD91-46D6-A17A-398C632C1AB5}" type="pres">
      <dgm:prSet presAssocID="{D2243616-C02C-46E9-9B53-98EF03772913}" presName="negativeSpace" presStyleCnt="0"/>
      <dgm:spPr/>
    </dgm:pt>
    <dgm:pt modelId="{57B024E8-E797-410D-8A56-35E7774178E4}" type="pres">
      <dgm:prSet presAssocID="{D2243616-C02C-46E9-9B53-98EF03772913}" presName="childText" presStyleLbl="conFgAcc1" presStyleIdx="1" presStyleCnt="3">
        <dgm:presLayoutVars>
          <dgm:bulletEnabled val="1"/>
        </dgm:presLayoutVars>
      </dgm:prSet>
      <dgm:spPr/>
    </dgm:pt>
    <dgm:pt modelId="{291381B5-663D-47B0-944C-C7C0F4E337FF}" type="pres">
      <dgm:prSet presAssocID="{FB765597-F70A-4ACD-81AA-ED9F9D80BD92}" presName="spaceBetweenRectangles" presStyleCnt="0"/>
      <dgm:spPr/>
    </dgm:pt>
    <dgm:pt modelId="{7E2AF38B-3D75-411E-8C8C-6D2660256960}" type="pres">
      <dgm:prSet presAssocID="{C5207461-FFA4-4260-B6D6-60AD14790572}" presName="parentLin" presStyleCnt="0"/>
      <dgm:spPr/>
    </dgm:pt>
    <dgm:pt modelId="{3D2F77B2-0126-49EE-A338-297C9A59C4C7}" type="pres">
      <dgm:prSet presAssocID="{C5207461-FFA4-4260-B6D6-60AD14790572}" presName="parentLeftMargin" presStyleLbl="node1" presStyleIdx="1" presStyleCnt="3"/>
      <dgm:spPr/>
    </dgm:pt>
    <dgm:pt modelId="{383346C1-A170-4214-BFDF-915F3F5E2658}" type="pres">
      <dgm:prSet presAssocID="{C5207461-FFA4-4260-B6D6-60AD1479057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0D16AD-C0BF-43BB-A8EE-C7B9DB90704C}" type="pres">
      <dgm:prSet presAssocID="{C5207461-FFA4-4260-B6D6-60AD14790572}" presName="negativeSpace" presStyleCnt="0"/>
      <dgm:spPr/>
    </dgm:pt>
    <dgm:pt modelId="{703A9FD6-900C-4BA4-813A-E528D4402F8F}" type="pres">
      <dgm:prSet presAssocID="{C5207461-FFA4-4260-B6D6-60AD147905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765416-4089-4A6E-ACB0-D5D6A5F3BD20}" type="presOf" srcId="{6A497555-96A4-4ABE-BD33-7BDC883EED41}" destId="{ADD2927C-3101-49FE-9CE9-0C70EDB6D69E}" srcOrd="0" destOrd="0" presId="urn:microsoft.com/office/officeart/2005/8/layout/list1"/>
    <dgm:cxn modelId="{83836217-F059-4000-93AC-CB3A18AD2A87}" srcId="{D2243616-C02C-46E9-9B53-98EF03772913}" destId="{D3E46B11-7303-4170-8BFC-6382F3811FA6}" srcOrd="0" destOrd="0" parTransId="{EFA72DE5-D96E-48F0-84F8-CF95058E9D96}" sibTransId="{F6BE9EB8-D2AB-4412-950A-7E0CBF2BDD85}"/>
    <dgm:cxn modelId="{E607EF1A-F594-42F1-B8B5-50A3C14C1BEE}" srcId="{F32B6A7A-FD9A-4FB5-A0F8-8CBF1A08983D}" destId="{C5207461-FFA4-4260-B6D6-60AD14790572}" srcOrd="2" destOrd="0" parTransId="{788EF10A-CEC1-4074-8726-F0703B07841F}" sibTransId="{15F15DA1-A45A-445A-995A-C686D719F36E}"/>
    <dgm:cxn modelId="{3AB21A5E-EF6C-413C-BBE9-4022B3460E27}" type="presOf" srcId="{F32B6A7A-FD9A-4FB5-A0F8-8CBF1A08983D}" destId="{3A703390-ABB1-4737-A89A-CF55D5938958}" srcOrd="0" destOrd="0" presId="urn:microsoft.com/office/officeart/2005/8/layout/list1"/>
    <dgm:cxn modelId="{8D476064-A00A-4186-A1FE-25027B43B158}" type="presOf" srcId="{6A497555-96A4-4ABE-BD33-7BDC883EED41}" destId="{E85EF68A-66A0-4710-A352-5F568739854D}" srcOrd="1" destOrd="0" presId="urn:microsoft.com/office/officeart/2005/8/layout/list1"/>
    <dgm:cxn modelId="{09F91949-B56C-4D7C-B3F9-B88E2C9078AF}" type="presOf" srcId="{D2243616-C02C-46E9-9B53-98EF03772913}" destId="{FCFDABD1-97F2-4DCA-B64F-8AC162D17067}" srcOrd="1" destOrd="0" presId="urn:microsoft.com/office/officeart/2005/8/layout/list1"/>
    <dgm:cxn modelId="{452C0052-2C7D-47D6-B3F6-50DBA23B5E83}" srcId="{F32B6A7A-FD9A-4FB5-A0F8-8CBF1A08983D}" destId="{6A497555-96A4-4ABE-BD33-7BDC883EED41}" srcOrd="0" destOrd="0" parTransId="{DAA1263A-4E22-4D81-955C-525CDB6E6CFB}" sibTransId="{79840140-4802-4AAE-8767-20EC71A208F6}"/>
    <dgm:cxn modelId="{EA550A72-2F2B-4A7C-9ADE-D3276083BCCC}" srcId="{C5207461-FFA4-4260-B6D6-60AD14790572}" destId="{FA964D5B-7F37-4AE9-B611-77FF4479B8F3}" srcOrd="0" destOrd="0" parTransId="{C7C33CBA-7CDA-4BED-99A5-F753A1CBDAF6}" sibTransId="{B39DEAEA-12C2-44FC-8781-D67DA68B14B8}"/>
    <dgm:cxn modelId="{78BF3D80-C071-4AFA-9C15-826354245965}" type="presOf" srcId="{C5207461-FFA4-4260-B6D6-60AD14790572}" destId="{3D2F77B2-0126-49EE-A338-297C9A59C4C7}" srcOrd="0" destOrd="0" presId="urn:microsoft.com/office/officeart/2005/8/layout/list1"/>
    <dgm:cxn modelId="{CE72EC90-F742-487D-A0F7-7D5EB365E57E}" type="presOf" srcId="{4BB7E6E7-27F3-43DC-AE2C-97E1FE598A7D}" destId="{6731EDF7-2D68-4342-856C-4FCFBEB29C34}" srcOrd="0" destOrd="0" presId="urn:microsoft.com/office/officeart/2005/8/layout/list1"/>
    <dgm:cxn modelId="{1AA8F496-67F7-4939-A409-1306B39296CA}" type="presOf" srcId="{C5207461-FFA4-4260-B6D6-60AD14790572}" destId="{383346C1-A170-4214-BFDF-915F3F5E2658}" srcOrd="1" destOrd="0" presId="urn:microsoft.com/office/officeart/2005/8/layout/list1"/>
    <dgm:cxn modelId="{DB8637A3-A390-488A-87FD-6D4E33B3C39B}" srcId="{F32B6A7A-FD9A-4FB5-A0F8-8CBF1A08983D}" destId="{D2243616-C02C-46E9-9B53-98EF03772913}" srcOrd="1" destOrd="0" parTransId="{E79D77D1-E4DF-40A4-BF7B-3CDB3AADA7AE}" sibTransId="{FB765597-F70A-4ACD-81AA-ED9F9D80BD92}"/>
    <dgm:cxn modelId="{C26E14DD-458E-499A-B5D2-D75B4707910F}" type="presOf" srcId="{D2243616-C02C-46E9-9B53-98EF03772913}" destId="{D126208E-136D-480B-AE21-FE206A6C9A97}" srcOrd="0" destOrd="0" presId="urn:microsoft.com/office/officeart/2005/8/layout/list1"/>
    <dgm:cxn modelId="{451445F8-70AB-4169-A987-14F17B48B085}" srcId="{6A497555-96A4-4ABE-BD33-7BDC883EED41}" destId="{4BB7E6E7-27F3-43DC-AE2C-97E1FE598A7D}" srcOrd="0" destOrd="0" parTransId="{22FC1E11-C92A-4AE4-91D8-38C61F4E06F7}" sibTransId="{295FEB74-EDBB-4B64-9FDA-3564E84509BD}"/>
    <dgm:cxn modelId="{485BA0FD-5E1E-4E10-B51B-3B4C747CD721}" type="presOf" srcId="{D3E46B11-7303-4170-8BFC-6382F3811FA6}" destId="{57B024E8-E797-410D-8A56-35E7774178E4}" srcOrd="0" destOrd="0" presId="urn:microsoft.com/office/officeart/2005/8/layout/list1"/>
    <dgm:cxn modelId="{7301ABFD-7FC8-4186-84E8-A5F4B9355C12}" type="presOf" srcId="{FA964D5B-7F37-4AE9-B611-77FF4479B8F3}" destId="{703A9FD6-900C-4BA4-813A-E528D4402F8F}" srcOrd="0" destOrd="0" presId="urn:microsoft.com/office/officeart/2005/8/layout/list1"/>
    <dgm:cxn modelId="{3CBACDF2-7DD5-4774-AA3D-ADC561A21CEB}" type="presParOf" srcId="{3A703390-ABB1-4737-A89A-CF55D5938958}" destId="{09977CD4-1EC1-424C-BEC4-01A21524510A}" srcOrd="0" destOrd="0" presId="urn:microsoft.com/office/officeart/2005/8/layout/list1"/>
    <dgm:cxn modelId="{0705B3AF-D563-4DCF-B61C-3A9D8427AFCA}" type="presParOf" srcId="{09977CD4-1EC1-424C-BEC4-01A21524510A}" destId="{ADD2927C-3101-49FE-9CE9-0C70EDB6D69E}" srcOrd="0" destOrd="0" presId="urn:microsoft.com/office/officeart/2005/8/layout/list1"/>
    <dgm:cxn modelId="{DB5FFB21-6E73-48A0-AB6E-0B5FC10C1025}" type="presParOf" srcId="{09977CD4-1EC1-424C-BEC4-01A21524510A}" destId="{E85EF68A-66A0-4710-A352-5F568739854D}" srcOrd="1" destOrd="0" presId="urn:microsoft.com/office/officeart/2005/8/layout/list1"/>
    <dgm:cxn modelId="{EEC441CB-238D-4F43-B643-08FEB4B5F36D}" type="presParOf" srcId="{3A703390-ABB1-4737-A89A-CF55D5938958}" destId="{1926B320-36B4-4B9A-BD39-34B4C7288D5F}" srcOrd="1" destOrd="0" presId="urn:microsoft.com/office/officeart/2005/8/layout/list1"/>
    <dgm:cxn modelId="{E9E189C5-09A6-46E0-921B-630AF572C60B}" type="presParOf" srcId="{3A703390-ABB1-4737-A89A-CF55D5938958}" destId="{6731EDF7-2D68-4342-856C-4FCFBEB29C34}" srcOrd="2" destOrd="0" presId="urn:microsoft.com/office/officeart/2005/8/layout/list1"/>
    <dgm:cxn modelId="{7D8F0F55-7A01-4BB2-AA0A-1D476619D9FF}" type="presParOf" srcId="{3A703390-ABB1-4737-A89A-CF55D5938958}" destId="{642A11BF-3237-475E-BCE1-85DE25380789}" srcOrd="3" destOrd="0" presId="urn:microsoft.com/office/officeart/2005/8/layout/list1"/>
    <dgm:cxn modelId="{A4930065-992E-44D8-92DF-2BEE242B7320}" type="presParOf" srcId="{3A703390-ABB1-4737-A89A-CF55D5938958}" destId="{CA98B905-4CE4-46A8-A644-09736664FAB2}" srcOrd="4" destOrd="0" presId="urn:microsoft.com/office/officeart/2005/8/layout/list1"/>
    <dgm:cxn modelId="{90932FB1-6A6E-4B1F-964E-978C2915F8B1}" type="presParOf" srcId="{CA98B905-4CE4-46A8-A644-09736664FAB2}" destId="{D126208E-136D-480B-AE21-FE206A6C9A97}" srcOrd="0" destOrd="0" presId="urn:microsoft.com/office/officeart/2005/8/layout/list1"/>
    <dgm:cxn modelId="{6CAA522B-0556-4167-BC95-EE6B5EB200B3}" type="presParOf" srcId="{CA98B905-4CE4-46A8-A644-09736664FAB2}" destId="{FCFDABD1-97F2-4DCA-B64F-8AC162D17067}" srcOrd="1" destOrd="0" presId="urn:microsoft.com/office/officeart/2005/8/layout/list1"/>
    <dgm:cxn modelId="{687544AA-7C9D-4433-A056-208C67B1A766}" type="presParOf" srcId="{3A703390-ABB1-4737-A89A-CF55D5938958}" destId="{A4903BE0-BD91-46D6-A17A-398C632C1AB5}" srcOrd="5" destOrd="0" presId="urn:microsoft.com/office/officeart/2005/8/layout/list1"/>
    <dgm:cxn modelId="{48AB150A-A271-4F3F-A3F2-BBC246B386FC}" type="presParOf" srcId="{3A703390-ABB1-4737-A89A-CF55D5938958}" destId="{57B024E8-E797-410D-8A56-35E7774178E4}" srcOrd="6" destOrd="0" presId="urn:microsoft.com/office/officeart/2005/8/layout/list1"/>
    <dgm:cxn modelId="{85E42B3A-B138-4CD8-8332-4CEFBF6856CF}" type="presParOf" srcId="{3A703390-ABB1-4737-A89A-CF55D5938958}" destId="{291381B5-663D-47B0-944C-C7C0F4E337FF}" srcOrd="7" destOrd="0" presId="urn:microsoft.com/office/officeart/2005/8/layout/list1"/>
    <dgm:cxn modelId="{CEBAA456-81E9-45F5-83DB-D9CAC3D92C92}" type="presParOf" srcId="{3A703390-ABB1-4737-A89A-CF55D5938958}" destId="{7E2AF38B-3D75-411E-8C8C-6D2660256960}" srcOrd="8" destOrd="0" presId="urn:microsoft.com/office/officeart/2005/8/layout/list1"/>
    <dgm:cxn modelId="{500B0C19-C23B-4273-81CC-E18A68055AB1}" type="presParOf" srcId="{7E2AF38B-3D75-411E-8C8C-6D2660256960}" destId="{3D2F77B2-0126-49EE-A338-297C9A59C4C7}" srcOrd="0" destOrd="0" presId="urn:microsoft.com/office/officeart/2005/8/layout/list1"/>
    <dgm:cxn modelId="{02989ED0-6DCA-4AF3-BFC0-D84184C6AF4D}" type="presParOf" srcId="{7E2AF38B-3D75-411E-8C8C-6D2660256960}" destId="{383346C1-A170-4214-BFDF-915F3F5E2658}" srcOrd="1" destOrd="0" presId="urn:microsoft.com/office/officeart/2005/8/layout/list1"/>
    <dgm:cxn modelId="{EC8B80A5-4BDE-4AD3-AF07-F178F55855C3}" type="presParOf" srcId="{3A703390-ABB1-4737-A89A-CF55D5938958}" destId="{BF0D16AD-C0BF-43BB-A8EE-C7B9DB90704C}" srcOrd="9" destOrd="0" presId="urn:microsoft.com/office/officeart/2005/8/layout/list1"/>
    <dgm:cxn modelId="{A06ABDFB-69C1-4A0F-A3F1-8BD276BEDFCF}" type="presParOf" srcId="{3A703390-ABB1-4737-A89A-CF55D5938958}" destId="{703A9FD6-900C-4BA4-813A-E528D4402F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40842-D336-4FD1-B273-F7542C1950C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03839D49-094F-4A7F-BB37-A48EBF0EA94A}">
      <dgm:prSet/>
      <dgm:spPr/>
      <dgm:t>
        <a:bodyPr/>
        <a:lstStyle/>
        <a:p>
          <a:r>
            <a:rPr lang="en-CA"/>
            <a:t>Long work weeks</a:t>
          </a:r>
          <a:endParaRPr lang="en-US"/>
        </a:p>
      </dgm:t>
    </dgm:pt>
    <dgm:pt modelId="{47622448-D44A-424E-8694-6ED231363849}" type="parTrans" cxnId="{8C41819D-3557-4827-9731-B06959E7C1C4}">
      <dgm:prSet/>
      <dgm:spPr/>
      <dgm:t>
        <a:bodyPr/>
        <a:lstStyle/>
        <a:p>
          <a:endParaRPr lang="en-US"/>
        </a:p>
      </dgm:t>
    </dgm:pt>
    <dgm:pt modelId="{358E64E0-EC29-496E-8743-8429AC8F6A93}" type="sibTrans" cxnId="{8C41819D-3557-4827-9731-B06959E7C1C4}">
      <dgm:prSet/>
      <dgm:spPr/>
      <dgm:t>
        <a:bodyPr/>
        <a:lstStyle/>
        <a:p>
          <a:endParaRPr lang="en-US"/>
        </a:p>
      </dgm:t>
    </dgm:pt>
    <dgm:pt modelId="{CAAE63CC-680A-4E6C-B030-DDB683AC9232}">
      <dgm:prSet/>
      <dgm:spPr/>
      <dgm:t>
        <a:bodyPr/>
        <a:lstStyle/>
        <a:p>
          <a:r>
            <a:rPr lang="en-CA"/>
            <a:t>With over 40 hours of work per week required, I would become very tired everyday</a:t>
          </a:r>
          <a:endParaRPr lang="en-US"/>
        </a:p>
      </dgm:t>
    </dgm:pt>
    <dgm:pt modelId="{B3AB5ECF-C495-4D7A-AD8A-832CD5557800}" type="parTrans" cxnId="{B225DBD4-871D-4CB5-BB96-376C25017F37}">
      <dgm:prSet/>
      <dgm:spPr/>
      <dgm:t>
        <a:bodyPr/>
        <a:lstStyle/>
        <a:p>
          <a:endParaRPr lang="en-US"/>
        </a:p>
      </dgm:t>
    </dgm:pt>
    <dgm:pt modelId="{A76CAA14-23F5-4AE9-9AD0-E023865C63D3}" type="sibTrans" cxnId="{B225DBD4-871D-4CB5-BB96-376C25017F37}">
      <dgm:prSet/>
      <dgm:spPr/>
      <dgm:t>
        <a:bodyPr/>
        <a:lstStyle/>
        <a:p>
          <a:endParaRPr lang="en-US"/>
        </a:p>
      </dgm:t>
    </dgm:pt>
    <dgm:pt modelId="{290EB0A8-3756-4180-90C4-26E3B834FC80}">
      <dgm:prSet/>
      <dgm:spPr/>
      <dgm:t>
        <a:bodyPr/>
        <a:lstStyle/>
        <a:p>
          <a:r>
            <a:rPr lang="en-CA"/>
            <a:t>Lots of duties</a:t>
          </a:r>
          <a:endParaRPr lang="en-US"/>
        </a:p>
      </dgm:t>
    </dgm:pt>
    <dgm:pt modelId="{442E50B2-926C-44A1-A17E-AAF72460AECC}" type="parTrans" cxnId="{70EE6468-665D-496A-9F78-3B201FEA9B78}">
      <dgm:prSet/>
      <dgm:spPr/>
      <dgm:t>
        <a:bodyPr/>
        <a:lstStyle/>
        <a:p>
          <a:endParaRPr lang="en-US"/>
        </a:p>
      </dgm:t>
    </dgm:pt>
    <dgm:pt modelId="{337CE241-FFC8-4B79-9214-5272A6A70CC9}" type="sibTrans" cxnId="{70EE6468-665D-496A-9F78-3B201FEA9B78}">
      <dgm:prSet/>
      <dgm:spPr/>
      <dgm:t>
        <a:bodyPr/>
        <a:lstStyle/>
        <a:p>
          <a:endParaRPr lang="en-US"/>
        </a:p>
      </dgm:t>
    </dgm:pt>
    <dgm:pt modelId="{16D2D808-37BE-4D2F-BA46-D70D653F9701}">
      <dgm:prSet/>
      <dgm:spPr/>
      <dgm:t>
        <a:bodyPr/>
        <a:lstStyle/>
        <a:p>
          <a:r>
            <a:rPr lang="en-CA"/>
            <a:t>There will be huge workload everyday</a:t>
          </a:r>
          <a:endParaRPr lang="en-US"/>
        </a:p>
      </dgm:t>
    </dgm:pt>
    <dgm:pt modelId="{CD65D30F-EAD0-48C9-AE5B-B671028EA3DE}" type="parTrans" cxnId="{3718C9C4-0B23-44CF-8CF5-07B0046B4183}">
      <dgm:prSet/>
      <dgm:spPr/>
      <dgm:t>
        <a:bodyPr/>
        <a:lstStyle/>
        <a:p>
          <a:endParaRPr lang="en-US"/>
        </a:p>
      </dgm:t>
    </dgm:pt>
    <dgm:pt modelId="{2562D14F-8045-46E8-8F6A-2250BEEC577F}" type="sibTrans" cxnId="{3718C9C4-0B23-44CF-8CF5-07B0046B4183}">
      <dgm:prSet/>
      <dgm:spPr/>
      <dgm:t>
        <a:bodyPr/>
        <a:lstStyle/>
        <a:p>
          <a:endParaRPr lang="en-US"/>
        </a:p>
      </dgm:t>
    </dgm:pt>
    <dgm:pt modelId="{C8DB640B-CE2A-4C3A-8AAE-B909D307625A}" type="pres">
      <dgm:prSet presAssocID="{88740842-D336-4FD1-B273-F7542C1950C2}" presName="Name0" presStyleCnt="0">
        <dgm:presLayoutVars>
          <dgm:dir/>
          <dgm:animLvl val="lvl"/>
          <dgm:resizeHandles val="exact"/>
        </dgm:presLayoutVars>
      </dgm:prSet>
      <dgm:spPr/>
    </dgm:pt>
    <dgm:pt modelId="{DDE14F59-7CB3-45E1-8C4B-4B960282250C}" type="pres">
      <dgm:prSet presAssocID="{03839D49-094F-4A7F-BB37-A48EBF0EA94A}" presName="linNode" presStyleCnt="0"/>
      <dgm:spPr/>
    </dgm:pt>
    <dgm:pt modelId="{828F5B18-61E1-4E92-8B05-7357D9FE56E0}" type="pres">
      <dgm:prSet presAssocID="{03839D49-094F-4A7F-BB37-A48EBF0EA94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B079282-ADF2-44ED-95AD-C6D91A6F4B68}" type="pres">
      <dgm:prSet presAssocID="{03839D49-094F-4A7F-BB37-A48EBF0EA94A}" presName="descendantText" presStyleLbl="alignAccFollowNode1" presStyleIdx="0" presStyleCnt="2">
        <dgm:presLayoutVars>
          <dgm:bulletEnabled val="1"/>
        </dgm:presLayoutVars>
      </dgm:prSet>
      <dgm:spPr/>
    </dgm:pt>
    <dgm:pt modelId="{719256FD-CEB7-4557-A39A-88C10A6D9380}" type="pres">
      <dgm:prSet presAssocID="{358E64E0-EC29-496E-8743-8429AC8F6A93}" presName="sp" presStyleCnt="0"/>
      <dgm:spPr/>
    </dgm:pt>
    <dgm:pt modelId="{EDEFCB59-4700-4574-86AF-4F48A8F27063}" type="pres">
      <dgm:prSet presAssocID="{290EB0A8-3756-4180-90C4-26E3B834FC80}" presName="linNode" presStyleCnt="0"/>
      <dgm:spPr/>
    </dgm:pt>
    <dgm:pt modelId="{644343C3-8DC0-43C9-AB2A-40D6A0431A5C}" type="pres">
      <dgm:prSet presAssocID="{290EB0A8-3756-4180-90C4-26E3B834FC8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CE678A8-4358-42DD-9748-5035B23B905F}" type="pres">
      <dgm:prSet presAssocID="{290EB0A8-3756-4180-90C4-26E3B834FC8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5A08066-F6C6-4384-8C69-B4FAC65D5951}" type="presOf" srcId="{16D2D808-37BE-4D2F-BA46-D70D653F9701}" destId="{0CE678A8-4358-42DD-9748-5035B23B905F}" srcOrd="0" destOrd="0" presId="urn:microsoft.com/office/officeart/2005/8/layout/vList5"/>
    <dgm:cxn modelId="{70EE6468-665D-496A-9F78-3B201FEA9B78}" srcId="{88740842-D336-4FD1-B273-F7542C1950C2}" destId="{290EB0A8-3756-4180-90C4-26E3B834FC80}" srcOrd="1" destOrd="0" parTransId="{442E50B2-926C-44A1-A17E-AAF72460AECC}" sibTransId="{337CE241-FFC8-4B79-9214-5272A6A70CC9}"/>
    <dgm:cxn modelId="{FA96209A-D10E-4BC4-953A-4DDF29AFF0A4}" type="presOf" srcId="{290EB0A8-3756-4180-90C4-26E3B834FC80}" destId="{644343C3-8DC0-43C9-AB2A-40D6A0431A5C}" srcOrd="0" destOrd="0" presId="urn:microsoft.com/office/officeart/2005/8/layout/vList5"/>
    <dgm:cxn modelId="{8C41819D-3557-4827-9731-B06959E7C1C4}" srcId="{88740842-D336-4FD1-B273-F7542C1950C2}" destId="{03839D49-094F-4A7F-BB37-A48EBF0EA94A}" srcOrd="0" destOrd="0" parTransId="{47622448-D44A-424E-8694-6ED231363849}" sibTransId="{358E64E0-EC29-496E-8743-8429AC8F6A93}"/>
    <dgm:cxn modelId="{05B140A7-ECB2-4368-B89E-B52E6D400585}" type="presOf" srcId="{CAAE63CC-680A-4E6C-B030-DDB683AC9232}" destId="{CB079282-ADF2-44ED-95AD-C6D91A6F4B68}" srcOrd="0" destOrd="0" presId="urn:microsoft.com/office/officeart/2005/8/layout/vList5"/>
    <dgm:cxn modelId="{3718C9C4-0B23-44CF-8CF5-07B0046B4183}" srcId="{290EB0A8-3756-4180-90C4-26E3B834FC80}" destId="{16D2D808-37BE-4D2F-BA46-D70D653F9701}" srcOrd="0" destOrd="0" parTransId="{CD65D30F-EAD0-48C9-AE5B-B671028EA3DE}" sibTransId="{2562D14F-8045-46E8-8F6A-2250BEEC577F}"/>
    <dgm:cxn modelId="{25010CC5-9A0F-455B-B9DD-B6EFDC33EDA0}" type="presOf" srcId="{88740842-D336-4FD1-B273-F7542C1950C2}" destId="{C8DB640B-CE2A-4C3A-8AAE-B909D307625A}" srcOrd="0" destOrd="0" presId="urn:microsoft.com/office/officeart/2005/8/layout/vList5"/>
    <dgm:cxn modelId="{B225DBD4-871D-4CB5-BB96-376C25017F37}" srcId="{03839D49-094F-4A7F-BB37-A48EBF0EA94A}" destId="{CAAE63CC-680A-4E6C-B030-DDB683AC9232}" srcOrd="0" destOrd="0" parTransId="{B3AB5ECF-C495-4D7A-AD8A-832CD5557800}" sibTransId="{A76CAA14-23F5-4AE9-9AD0-E023865C63D3}"/>
    <dgm:cxn modelId="{08F8ABE4-6B40-4CBE-8B7B-08E3F9965D4F}" type="presOf" srcId="{03839D49-094F-4A7F-BB37-A48EBF0EA94A}" destId="{828F5B18-61E1-4E92-8B05-7357D9FE56E0}" srcOrd="0" destOrd="0" presId="urn:microsoft.com/office/officeart/2005/8/layout/vList5"/>
    <dgm:cxn modelId="{DF7E68B8-F229-4206-9C2A-9EB95A598F93}" type="presParOf" srcId="{C8DB640B-CE2A-4C3A-8AAE-B909D307625A}" destId="{DDE14F59-7CB3-45E1-8C4B-4B960282250C}" srcOrd="0" destOrd="0" presId="urn:microsoft.com/office/officeart/2005/8/layout/vList5"/>
    <dgm:cxn modelId="{A6CFECDB-A1F3-490D-9FA3-355E94B0D733}" type="presParOf" srcId="{DDE14F59-7CB3-45E1-8C4B-4B960282250C}" destId="{828F5B18-61E1-4E92-8B05-7357D9FE56E0}" srcOrd="0" destOrd="0" presId="urn:microsoft.com/office/officeart/2005/8/layout/vList5"/>
    <dgm:cxn modelId="{24AED9FB-F59F-4F0A-8203-1FFF22E5CD0C}" type="presParOf" srcId="{DDE14F59-7CB3-45E1-8C4B-4B960282250C}" destId="{CB079282-ADF2-44ED-95AD-C6D91A6F4B68}" srcOrd="1" destOrd="0" presId="urn:microsoft.com/office/officeart/2005/8/layout/vList5"/>
    <dgm:cxn modelId="{A9535046-643E-4864-8E0C-1A7B1CBD083A}" type="presParOf" srcId="{C8DB640B-CE2A-4C3A-8AAE-B909D307625A}" destId="{719256FD-CEB7-4557-A39A-88C10A6D9380}" srcOrd="1" destOrd="0" presId="urn:microsoft.com/office/officeart/2005/8/layout/vList5"/>
    <dgm:cxn modelId="{5489CA86-327E-4869-AE69-35FA3DD3A4E0}" type="presParOf" srcId="{C8DB640B-CE2A-4C3A-8AAE-B909D307625A}" destId="{EDEFCB59-4700-4574-86AF-4F48A8F27063}" srcOrd="2" destOrd="0" presId="urn:microsoft.com/office/officeart/2005/8/layout/vList5"/>
    <dgm:cxn modelId="{ABA28BD2-09B2-416E-82E6-10AB54BC785A}" type="presParOf" srcId="{EDEFCB59-4700-4574-86AF-4F48A8F27063}" destId="{644343C3-8DC0-43C9-AB2A-40D6A0431A5C}" srcOrd="0" destOrd="0" presId="urn:microsoft.com/office/officeart/2005/8/layout/vList5"/>
    <dgm:cxn modelId="{FF2ABC36-2AD2-4112-A4A3-D67383140FEE}" type="presParOf" srcId="{EDEFCB59-4700-4574-86AF-4F48A8F27063}" destId="{0CE678A8-4358-42DD-9748-5035B23B90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E9600-7350-4E64-9611-10549C309704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0F6DCC-17D2-4458-B09A-0135E7FEE864}">
      <dgm:prSet/>
      <dgm:spPr/>
      <dgm:t>
        <a:bodyPr/>
        <a:lstStyle/>
        <a:p>
          <a:r>
            <a:rPr lang="en-US"/>
            <a:t>A bachelor's degree in a field of physics/science or related discipline (physicists usually require a master's or doctoral degree in a field of physics, engineering physics, or in a related discipline)</a:t>
          </a:r>
        </a:p>
      </dgm:t>
    </dgm:pt>
    <dgm:pt modelId="{17D16F45-E154-438F-8728-CCD6FD49669C}" type="parTrans" cxnId="{99081374-2591-4D39-9BC7-622CA001DAD8}">
      <dgm:prSet/>
      <dgm:spPr/>
      <dgm:t>
        <a:bodyPr/>
        <a:lstStyle/>
        <a:p>
          <a:endParaRPr lang="en-US"/>
        </a:p>
      </dgm:t>
    </dgm:pt>
    <dgm:pt modelId="{E708360C-6CD1-4548-A692-87BA0757627D}" type="sibTrans" cxnId="{99081374-2591-4D39-9BC7-622CA001DAD8}">
      <dgm:prSet/>
      <dgm:spPr/>
      <dgm:t>
        <a:bodyPr/>
        <a:lstStyle/>
        <a:p>
          <a:endParaRPr lang="en-US"/>
        </a:p>
      </dgm:t>
    </dgm:pt>
    <dgm:pt modelId="{6C8D8313-E367-4CE5-B0B4-4C44FB817511}">
      <dgm:prSet/>
      <dgm:spPr/>
      <dgm:t>
        <a:bodyPr/>
        <a:lstStyle/>
        <a:p>
          <a:r>
            <a:rPr lang="en-US"/>
            <a:t>On-the-site training</a:t>
          </a:r>
        </a:p>
      </dgm:t>
    </dgm:pt>
    <dgm:pt modelId="{9AB2E3A4-CDF5-4106-8F78-2E29EE57F8BD}" type="parTrans" cxnId="{FFC9956F-A2EC-412E-B43A-0B5BEDE5FE77}">
      <dgm:prSet/>
      <dgm:spPr/>
      <dgm:t>
        <a:bodyPr/>
        <a:lstStyle/>
        <a:p>
          <a:endParaRPr lang="en-US"/>
        </a:p>
      </dgm:t>
    </dgm:pt>
    <dgm:pt modelId="{CCB1D760-CB91-494E-BB9C-9201277825EA}" type="sibTrans" cxnId="{FFC9956F-A2EC-412E-B43A-0B5BEDE5FE77}">
      <dgm:prSet/>
      <dgm:spPr/>
      <dgm:t>
        <a:bodyPr/>
        <a:lstStyle/>
        <a:p>
          <a:endParaRPr lang="en-US"/>
        </a:p>
      </dgm:t>
    </dgm:pt>
    <dgm:pt modelId="{B4C7FBF3-F7F4-419C-BFFF-4AEA605B5B61}" type="pres">
      <dgm:prSet presAssocID="{B3EE9600-7350-4E64-9611-10549C3097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35AFB1-26F3-4DD8-B9D0-42311845FBBC}" type="pres">
      <dgm:prSet presAssocID="{590F6DCC-17D2-4458-B09A-0135E7FEE864}" presName="hierRoot1" presStyleCnt="0"/>
      <dgm:spPr/>
    </dgm:pt>
    <dgm:pt modelId="{623E571A-0110-491E-83AC-2FE0C376149B}" type="pres">
      <dgm:prSet presAssocID="{590F6DCC-17D2-4458-B09A-0135E7FEE864}" presName="composite" presStyleCnt="0"/>
      <dgm:spPr/>
    </dgm:pt>
    <dgm:pt modelId="{014AF2D0-6BDC-4AE6-8C40-9A7C122D02FC}" type="pres">
      <dgm:prSet presAssocID="{590F6DCC-17D2-4458-B09A-0135E7FEE864}" presName="background" presStyleLbl="node0" presStyleIdx="0" presStyleCnt="2"/>
      <dgm:spPr/>
    </dgm:pt>
    <dgm:pt modelId="{DDB34318-9D20-4710-963E-EA6FCC58C383}" type="pres">
      <dgm:prSet presAssocID="{590F6DCC-17D2-4458-B09A-0135E7FEE864}" presName="text" presStyleLbl="fgAcc0" presStyleIdx="0" presStyleCnt="2">
        <dgm:presLayoutVars>
          <dgm:chPref val="3"/>
        </dgm:presLayoutVars>
      </dgm:prSet>
      <dgm:spPr/>
    </dgm:pt>
    <dgm:pt modelId="{7CA00285-4D4C-42AF-993A-65EA0C7312C3}" type="pres">
      <dgm:prSet presAssocID="{590F6DCC-17D2-4458-B09A-0135E7FEE864}" presName="hierChild2" presStyleCnt="0"/>
      <dgm:spPr/>
    </dgm:pt>
    <dgm:pt modelId="{4C19B178-3451-4352-BEC4-8286272658D1}" type="pres">
      <dgm:prSet presAssocID="{6C8D8313-E367-4CE5-B0B4-4C44FB817511}" presName="hierRoot1" presStyleCnt="0"/>
      <dgm:spPr/>
    </dgm:pt>
    <dgm:pt modelId="{A2C2D353-C778-490A-8E3A-6A18819D728A}" type="pres">
      <dgm:prSet presAssocID="{6C8D8313-E367-4CE5-B0B4-4C44FB817511}" presName="composite" presStyleCnt="0"/>
      <dgm:spPr/>
    </dgm:pt>
    <dgm:pt modelId="{273840D2-1CB9-4223-B0BA-09F569AD5176}" type="pres">
      <dgm:prSet presAssocID="{6C8D8313-E367-4CE5-B0B4-4C44FB817511}" presName="background" presStyleLbl="node0" presStyleIdx="1" presStyleCnt="2"/>
      <dgm:spPr/>
    </dgm:pt>
    <dgm:pt modelId="{115ADAA6-7FF8-4EF9-B3FC-DD32A35CB1A7}" type="pres">
      <dgm:prSet presAssocID="{6C8D8313-E367-4CE5-B0B4-4C44FB817511}" presName="text" presStyleLbl="fgAcc0" presStyleIdx="1" presStyleCnt="2">
        <dgm:presLayoutVars>
          <dgm:chPref val="3"/>
        </dgm:presLayoutVars>
      </dgm:prSet>
      <dgm:spPr/>
    </dgm:pt>
    <dgm:pt modelId="{54565A29-C4AE-4709-8BFE-3A459C8C6492}" type="pres">
      <dgm:prSet presAssocID="{6C8D8313-E367-4CE5-B0B4-4C44FB817511}" presName="hierChild2" presStyleCnt="0"/>
      <dgm:spPr/>
    </dgm:pt>
  </dgm:ptLst>
  <dgm:cxnLst>
    <dgm:cxn modelId="{6F2E191D-96DD-43CC-9070-17B369C18355}" type="presOf" srcId="{6C8D8313-E367-4CE5-B0B4-4C44FB817511}" destId="{115ADAA6-7FF8-4EF9-B3FC-DD32A35CB1A7}" srcOrd="0" destOrd="0" presId="urn:microsoft.com/office/officeart/2005/8/layout/hierarchy1"/>
    <dgm:cxn modelId="{FFC9956F-A2EC-412E-B43A-0B5BEDE5FE77}" srcId="{B3EE9600-7350-4E64-9611-10549C309704}" destId="{6C8D8313-E367-4CE5-B0B4-4C44FB817511}" srcOrd="1" destOrd="0" parTransId="{9AB2E3A4-CDF5-4106-8F78-2E29EE57F8BD}" sibTransId="{CCB1D760-CB91-494E-BB9C-9201277825EA}"/>
    <dgm:cxn modelId="{99081374-2591-4D39-9BC7-622CA001DAD8}" srcId="{B3EE9600-7350-4E64-9611-10549C309704}" destId="{590F6DCC-17D2-4458-B09A-0135E7FEE864}" srcOrd="0" destOrd="0" parTransId="{17D16F45-E154-438F-8728-CCD6FD49669C}" sibTransId="{E708360C-6CD1-4548-A692-87BA0757627D}"/>
    <dgm:cxn modelId="{4B980F82-EC63-4B96-8E1C-1AF2C546F794}" type="presOf" srcId="{B3EE9600-7350-4E64-9611-10549C309704}" destId="{B4C7FBF3-F7F4-419C-BFFF-4AEA605B5B61}" srcOrd="0" destOrd="0" presId="urn:microsoft.com/office/officeart/2005/8/layout/hierarchy1"/>
    <dgm:cxn modelId="{558E04B2-FD8F-47A2-8FC2-B5C2A22E2A8C}" type="presOf" srcId="{590F6DCC-17D2-4458-B09A-0135E7FEE864}" destId="{DDB34318-9D20-4710-963E-EA6FCC58C383}" srcOrd="0" destOrd="0" presId="urn:microsoft.com/office/officeart/2005/8/layout/hierarchy1"/>
    <dgm:cxn modelId="{D09B21B6-EB15-4183-BE30-7854834210FF}" type="presParOf" srcId="{B4C7FBF3-F7F4-419C-BFFF-4AEA605B5B61}" destId="{2335AFB1-26F3-4DD8-B9D0-42311845FBBC}" srcOrd="0" destOrd="0" presId="urn:microsoft.com/office/officeart/2005/8/layout/hierarchy1"/>
    <dgm:cxn modelId="{27E612FE-6768-487F-827A-980D225A38D2}" type="presParOf" srcId="{2335AFB1-26F3-4DD8-B9D0-42311845FBBC}" destId="{623E571A-0110-491E-83AC-2FE0C376149B}" srcOrd="0" destOrd="0" presId="urn:microsoft.com/office/officeart/2005/8/layout/hierarchy1"/>
    <dgm:cxn modelId="{67454AFF-2274-4934-94D5-1FCB97D64491}" type="presParOf" srcId="{623E571A-0110-491E-83AC-2FE0C376149B}" destId="{014AF2D0-6BDC-4AE6-8C40-9A7C122D02FC}" srcOrd="0" destOrd="0" presId="urn:microsoft.com/office/officeart/2005/8/layout/hierarchy1"/>
    <dgm:cxn modelId="{96BD3061-A730-4F86-BBD2-5CDDC8042E1C}" type="presParOf" srcId="{623E571A-0110-491E-83AC-2FE0C376149B}" destId="{DDB34318-9D20-4710-963E-EA6FCC58C383}" srcOrd="1" destOrd="0" presId="urn:microsoft.com/office/officeart/2005/8/layout/hierarchy1"/>
    <dgm:cxn modelId="{E1E6B5C5-C3FA-4216-A26F-E8A67EECD566}" type="presParOf" srcId="{2335AFB1-26F3-4DD8-B9D0-42311845FBBC}" destId="{7CA00285-4D4C-42AF-993A-65EA0C7312C3}" srcOrd="1" destOrd="0" presId="urn:microsoft.com/office/officeart/2005/8/layout/hierarchy1"/>
    <dgm:cxn modelId="{24A2C88D-BC6B-4B71-9613-B716FC7E9117}" type="presParOf" srcId="{B4C7FBF3-F7F4-419C-BFFF-4AEA605B5B61}" destId="{4C19B178-3451-4352-BEC4-8286272658D1}" srcOrd="1" destOrd="0" presId="urn:microsoft.com/office/officeart/2005/8/layout/hierarchy1"/>
    <dgm:cxn modelId="{3EBB2695-712C-447F-8BEE-DB4575BF8FAB}" type="presParOf" srcId="{4C19B178-3451-4352-BEC4-8286272658D1}" destId="{A2C2D353-C778-490A-8E3A-6A18819D728A}" srcOrd="0" destOrd="0" presId="urn:microsoft.com/office/officeart/2005/8/layout/hierarchy1"/>
    <dgm:cxn modelId="{0EC0FBD0-40C3-4AD9-B037-52EC6D5119AA}" type="presParOf" srcId="{A2C2D353-C778-490A-8E3A-6A18819D728A}" destId="{273840D2-1CB9-4223-B0BA-09F569AD5176}" srcOrd="0" destOrd="0" presId="urn:microsoft.com/office/officeart/2005/8/layout/hierarchy1"/>
    <dgm:cxn modelId="{42660953-EAA9-4D7E-84CE-07663528A394}" type="presParOf" srcId="{A2C2D353-C778-490A-8E3A-6A18819D728A}" destId="{115ADAA6-7FF8-4EF9-B3FC-DD32A35CB1A7}" srcOrd="1" destOrd="0" presId="urn:microsoft.com/office/officeart/2005/8/layout/hierarchy1"/>
    <dgm:cxn modelId="{D876D80F-BB6E-454B-80B9-1C285A5C274B}" type="presParOf" srcId="{4C19B178-3451-4352-BEC4-8286272658D1}" destId="{54565A29-C4AE-4709-8BFE-3A459C8C64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AFBE52-1ED3-491B-AD0E-20C347A9F951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25B133-905C-4F3B-A99B-123CE7346D61}">
      <dgm:prSet/>
      <dgm:spPr/>
      <dgm:t>
        <a:bodyPr/>
        <a:lstStyle/>
        <a:p>
          <a:r>
            <a:rPr lang="en-CA"/>
            <a:t>Located Calgary, Alberta, Canada</a:t>
          </a:r>
          <a:endParaRPr lang="en-US"/>
        </a:p>
      </dgm:t>
    </dgm:pt>
    <dgm:pt modelId="{976FD435-93FB-4AA5-9D3A-A91DE31E7BFD}" type="parTrans" cxnId="{698EC8B0-A788-40CD-AE87-A8821D69F39C}">
      <dgm:prSet/>
      <dgm:spPr/>
      <dgm:t>
        <a:bodyPr/>
        <a:lstStyle/>
        <a:p>
          <a:endParaRPr lang="en-US"/>
        </a:p>
      </dgm:t>
    </dgm:pt>
    <dgm:pt modelId="{40F702E7-4FD0-4DBB-BBA4-11BD08E883C2}" type="sibTrans" cxnId="{698EC8B0-A788-40CD-AE87-A8821D69F39C}">
      <dgm:prSet/>
      <dgm:spPr/>
      <dgm:t>
        <a:bodyPr/>
        <a:lstStyle/>
        <a:p>
          <a:endParaRPr lang="en-US"/>
        </a:p>
      </dgm:t>
    </dgm:pt>
    <dgm:pt modelId="{A6A2D1D4-0D97-47E6-BF31-ECE115BC6D63}">
      <dgm:prSet/>
      <dgm:spPr/>
      <dgm:t>
        <a:bodyPr/>
        <a:lstStyle/>
        <a:p>
          <a:r>
            <a:rPr lang="en-CA"/>
            <a:t>I would take the science program with a concentration in biology</a:t>
          </a:r>
          <a:endParaRPr lang="en-US"/>
        </a:p>
      </dgm:t>
    </dgm:pt>
    <dgm:pt modelId="{F9A510AB-8A76-4D9B-B201-79D436576C12}" type="parTrans" cxnId="{800D85DF-764C-41A2-8042-EF331DAC9CDB}">
      <dgm:prSet/>
      <dgm:spPr/>
      <dgm:t>
        <a:bodyPr/>
        <a:lstStyle/>
        <a:p>
          <a:endParaRPr lang="en-US"/>
        </a:p>
      </dgm:t>
    </dgm:pt>
    <dgm:pt modelId="{37DF49A2-0E86-46EF-879B-0E364D87E3F0}" type="sibTrans" cxnId="{800D85DF-764C-41A2-8042-EF331DAC9CDB}">
      <dgm:prSet/>
      <dgm:spPr/>
      <dgm:t>
        <a:bodyPr/>
        <a:lstStyle/>
        <a:p>
          <a:endParaRPr lang="en-US"/>
        </a:p>
      </dgm:t>
    </dgm:pt>
    <dgm:pt modelId="{12123F98-F8DA-4CF5-9425-C31DF1AC576E}">
      <dgm:prSet/>
      <dgm:spPr/>
      <dgm:t>
        <a:bodyPr/>
        <a:lstStyle/>
        <a:p>
          <a:r>
            <a:rPr lang="en-CA"/>
            <a:t>The length of program is 3 years</a:t>
          </a:r>
          <a:endParaRPr lang="en-US"/>
        </a:p>
      </dgm:t>
    </dgm:pt>
    <dgm:pt modelId="{4F130B68-7227-4C73-802F-B7D84C51EC7A}" type="parTrans" cxnId="{91165794-4B16-411E-AE9C-C46A31692682}">
      <dgm:prSet/>
      <dgm:spPr/>
      <dgm:t>
        <a:bodyPr/>
        <a:lstStyle/>
        <a:p>
          <a:endParaRPr lang="en-US"/>
        </a:p>
      </dgm:t>
    </dgm:pt>
    <dgm:pt modelId="{902F962B-41B5-415E-A39B-69F6CFF2EE81}" type="sibTrans" cxnId="{91165794-4B16-411E-AE9C-C46A31692682}">
      <dgm:prSet/>
      <dgm:spPr/>
      <dgm:t>
        <a:bodyPr/>
        <a:lstStyle/>
        <a:p>
          <a:endParaRPr lang="en-US"/>
        </a:p>
      </dgm:t>
    </dgm:pt>
    <dgm:pt modelId="{716327CD-8F21-4F67-8312-CBE655149D7B}">
      <dgm:prSet/>
      <dgm:spPr/>
      <dgm:t>
        <a:bodyPr/>
        <a:lstStyle/>
        <a:p>
          <a:r>
            <a:rPr lang="en-CA"/>
            <a:t>Certification earned = Bachelor of Science</a:t>
          </a:r>
          <a:endParaRPr lang="en-US"/>
        </a:p>
      </dgm:t>
    </dgm:pt>
    <dgm:pt modelId="{20ADECC2-38C3-49F9-8C8A-BE50AD644DE2}" type="parTrans" cxnId="{8CEA7075-D34F-4A57-929E-FC5B8CB34CEC}">
      <dgm:prSet/>
      <dgm:spPr/>
      <dgm:t>
        <a:bodyPr/>
        <a:lstStyle/>
        <a:p>
          <a:endParaRPr lang="en-US"/>
        </a:p>
      </dgm:t>
    </dgm:pt>
    <dgm:pt modelId="{2DBEC765-68E1-4D4F-B025-07CB2CB65089}" type="sibTrans" cxnId="{8CEA7075-D34F-4A57-929E-FC5B8CB34CEC}">
      <dgm:prSet/>
      <dgm:spPr/>
      <dgm:t>
        <a:bodyPr/>
        <a:lstStyle/>
        <a:p>
          <a:endParaRPr lang="en-US"/>
        </a:p>
      </dgm:t>
    </dgm:pt>
    <dgm:pt modelId="{6E9914B5-AD89-46E9-AC36-B89EF7E7E6EC}" type="pres">
      <dgm:prSet presAssocID="{90AFBE52-1ED3-491B-AD0E-20C347A9F951}" presName="vert0" presStyleCnt="0">
        <dgm:presLayoutVars>
          <dgm:dir/>
          <dgm:animOne val="branch"/>
          <dgm:animLvl val="lvl"/>
        </dgm:presLayoutVars>
      </dgm:prSet>
      <dgm:spPr/>
    </dgm:pt>
    <dgm:pt modelId="{72961FA8-8369-4278-B526-9E029A6D9A98}" type="pres">
      <dgm:prSet presAssocID="{E325B133-905C-4F3B-A99B-123CE7346D61}" presName="thickLine" presStyleLbl="alignNode1" presStyleIdx="0" presStyleCnt="4"/>
      <dgm:spPr/>
    </dgm:pt>
    <dgm:pt modelId="{E9725634-591A-4A57-8A62-F97D1441F51F}" type="pres">
      <dgm:prSet presAssocID="{E325B133-905C-4F3B-A99B-123CE7346D61}" presName="horz1" presStyleCnt="0"/>
      <dgm:spPr/>
    </dgm:pt>
    <dgm:pt modelId="{DE21FD59-4968-4D36-A329-0D12AEB25271}" type="pres">
      <dgm:prSet presAssocID="{E325B133-905C-4F3B-A99B-123CE7346D61}" presName="tx1" presStyleLbl="revTx" presStyleIdx="0" presStyleCnt="4"/>
      <dgm:spPr/>
    </dgm:pt>
    <dgm:pt modelId="{1D02671D-CA1F-4D13-8616-96DA5EA464F1}" type="pres">
      <dgm:prSet presAssocID="{E325B133-905C-4F3B-A99B-123CE7346D61}" presName="vert1" presStyleCnt="0"/>
      <dgm:spPr/>
    </dgm:pt>
    <dgm:pt modelId="{CA7A62FB-867A-4172-8945-37374240B96C}" type="pres">
      <dgm:prSet presAssocID="{A6A2D1D4-0D97-47E6-BF31-ECE115BC6D63}" presName="thickLine" presStyleLbl="alignNode1" presStyleIdx="1" presStyleCnt="4"/>
      <dgm:spPr/>
    </dgm:pt>
    <dgm:pt modelId="{37AAB2BF-4827-432A-AE5E-0C2A6225501B}" type="pres">
      <dgm:prSet presAssocID="{A6A2D1D4-0D97-47E6-BF31-ECE115BC6D63}" presName="horz1" presStyleCnt="0"/>
      <dgm:spPr/>
    </dgm:pt>
    <dgm:pt modelId="{3BC9F18B-E8B3-410F-AF33-5BAAB583F897}" type="pres">
      <dgm:prSet presAssocID="{A6A2D1D4-0D97-47E6-BF31-ECE115BC6D63}" presName="tx1" presStyleLbl="revTx" presStyleIdx="1" presStyleCnt="4"/>
      <dgm:spPr/>
    </dgm:pt>
    <dgm:pt modelId="{72CE248F-BE05-4D5B-8D37-19C18175D7F4}" type="pres">
      <dgm:prSet presAssocID="{A6A2D1D4-0D97-47E6-BF31-ECE115BC6D63}" presName="vert1" presStyleCnt="0"/>
      <dgm:spPr/>
    </dgm:pt>
    <dgm:pt modelId="{955938A0-1570-4990-ADB5-05C92EEA1F32}" type="pres">
      <dgm:prSet presAssocID="{12123F98-F8DA-4CF5-9425-C31DF1AC576E}" presName="thickLine" presStyleLbl="alignNode1" presStyleIdx="2" presStyleCnt="4"/>
      <dgm:spPr/>
    </dgm:pt>
    <dgm:pt modelId="{A050E40B-D9DF-49A4-944D-7F5DD1B34EE7}" type="pres">
      <dgm:prSet presAssocID="{12123F98-F8DA-4CF5-9425-C31DF1AC576E}" presName="horz1" presStyleCnt="0"/>
      <dgm:spPr/>
    </dgm:pt>
    <dgm:pt modelId="{3749C79C-7C29-4125-B873-99BA77FE25AD}" type="pres">
      <dgm:prSet presAssocID="{12123F98-F8DA-4CF5-9425-C31DF1AC576E}" presName="tx1" presStyleLbl="revTx" presStyleIdx="2" presStyleCnt="4"/>
      <dgm:spPr/>
    </dgm:pt>
    <dgm:pt modelId="{C89110E5-40EB-4F2A-A405-A1EE2E68EC68}" type="pres">
      <dgm:prSet presAssocID="{12123F98-F8DA-4CF5-9425-C31DF1AC576E}" presName="vert1" presStyleCnt="0"/>
      <dgm:spPr/>
    </dgm:pt>
    <dgm:pt modelId="{C34A0D34-D7C2-4B55-90BA-46E05E164B7E}" type="pres">
      <dgm:prSet presAssocID="{716327CD-8F21-4F67-8312-CBE655149D7B}" presName="thickLine" presStyleLbl="alignNode1" presStyleIdx="3" presStyleCnt="4"/>
      <dgm:spPr/>
    </dgm:pt>
    <dgm:pt modelId="{19815012-F263-4824-B2EE-BDA04255FA2A}" type="pres">
      <dgm:prSet presAssocID="{716327CD-8F21-4F67-8312-CBE655149D7B}" presName="horz1" presStyleCnt="0"/>
      <dgm:spPr/>
    </dgm:pt>
    <dgm:pt modelId="{876D85F0-157D-4268-B402-941DEEFD390D}" type="pres">
      <dgm:prSet presAssocID="{716327CD-8F21-4F67-8312-CBE655149D7B}" presName="tx1" presStyleLbl="revTx" presStyleIdx="3" presStyleCnt="4"/>
      <dgm:spPr/>
    </dgm:pt>
    <dgm:pt modelId="{248D2848-3A2D-46B1-B7DB-27C2E5A13412}" type="pres">
      <dgm:prSet presAssocID="{716327CD-8F21-4F67-8312-CBE655149D7B}" presName="vert1" presStyleCnt="0"/>
      <dgm:spPr/>
    </dgm:pt>
  </dgm:ptLst>
  <dgm:cxnLst>
    <dgm:cxn modelId="{5983456A-C693-4F8C-A0E2-AE45C1DB6FDB}" type="presOf" srcId="{90AFBE52-1ED3-491B-AD0E-20C347A9F951}" destId="{6E9914B5-AD89-46E9-AC36-B89EF7E7E6EC}" srcOrd="0" destOrd="0" presId="urn:microsoft.com/office/officeart/2008/layout/LinedList"/>
    <dgm:cxn modelId="{8CEA7075-D34F-4A57-929E-FC5B8CB34CEC}" srcId="{90AFBE52-1ED3-491B-AD0E-20C347A9F951}" destId="{716327CD-8F21-4F67-8312-CBE655149D7B}" srcOrd="3" destOrd="0" parTransId="{20ADECC2-38C3-49F9-8C8A-BE50AD644DE2}" sibTransId="{2DBEC765-68E1-4D4F-B025-07CB2CB65089}"/>
    <dgm:cxn modelId="{54F18F89-2144-4912-937E-5F44EF627B8D}" type="presOf" srcId="{12123F98-F8DA-4CF5-9425-C31DF1AC576E}" destId="{3749C79C-7C29-4125-B873-99BA77FE25AD}" srcOrd="0" destOrd="0" presId="urn:microsoft.com/office/officeart/2008/layout/LinedList"/>
    <dgm:cxn modelId="{91165794-4B16-411E-AE9C-C46A31692682}" srcId="{90AFBE52-1ED3-491B-AD0E-20C347A9F951}" destId="{12123F98-F8DA-4CF5-9425-C31DF1AC576E}" srcOrd="2" destOrd="0" parTransId="{4F130B68-7227-4C73-802F-B7D84C51EC7A}" sibTransId="{902F962B-41B5-415E-A39B-69F6CFF2EE81}"/>
    <dgm:cxn modelId="{E293C8A0-03B5-493B-87FD-8EDB5C3572EE}" type="presOf" srcId="{E325B133-905C-4F3B-A99B-123CE7346D61}" destId="{DE21FD59-4968-4D36-A329-0D12AEB25271}" srcOrd="0" destOrd="0" presId="urn:microsoft.com/office/officeart/2008/layout/LinedList"/>
    <dgm:cxn modelId="{698EC8B0-A788-40CD-AE87-A8821D69F39C}" srcId="{90AFBE52-1ED3-491B-AD0E-20C347A9F951}" destId="{E325B133-905C-4F3B-A99B-123CE7346D61}" srcOrd="0" destOrd="0" parTransId="{976FD435-93FB-4AA5-9D3A-A91DE31E7BFD}" sibTransId="{40F702E7-4FD0-4DBB-BBA4-11BD08E883C2}"/>
    <dgm:cxn modelId="{2DAC26CC-27F4-437C-8C42-30675DDA78E8}" type="presOf" srcId="{716327CD-8F21-4F67-8312-CBE655149D7B}" destId="{876D85F0-157D-4268-B402-941DEEFD390D}" srcOrd="0" destOrd="0" presId="urn:microsoft.com/office/officeart/2008/layout/LinedList"/>
    <dgm:cxn modelId="{800D85DF-764C-41A2-8042-EF331DAC9CDB}" srcId="{90AFBE52-1ED3-491B-AD0E-20C347A9F951}" destId="{A6A2D1D4-0D97-47E6-BF31-ECE115BC6D63}" srcOrd="1" destOrd="0" parTransId="{F9A510AB-8A76-4D9B-B201-79D436576C12}" sibTransId="{37DF49A2-0E86-46EF-879B-0E364D87E3F0}"/>
    <dgm:cxn modelId="{7D4830F2-8453-49AC-8805-D8DB3145B0C0}" type="presOf" srcId="{A6A2D1D4-0D97-47E6-BF31-ECE115BC6D63}" destId="{3BC9F18B-E8B3-410F-AF33-5BAAB583F897}" srcOrd="0" destOrd="0" presId="urn:microsoft.com/office/officeart/2008/layout/LinedList"/>
    <dgm:cxn modelId="{0544A21C-6EAB-4875-B2A5-7C897A4A5386}" type="presParOf" srcId="{6E9914B5-AD89-46E9-AC36-B89EF7E7E6EC}" destId="{72961FA8-8369-4278-B526-9E029A6D9A98}" srcOrd="0" destOrd="0" presId="urn:microsoft.com/office/officeart/2008/layout/LinedList"/>
    <dgm:cxn modelId="{DF5E7DF6-42A3-432B-B531-61944A132755}" type="presParOf" srcId="{6E9914B5-AD89-46E9-AC36-B89EF7E7E6EC}" destId="{E9725634-591A-4A57-8A62-F97D1441F51F}" srcOrd="1" destOrd="0" presId="urn:microsoft.com/office/officeart/2008/layout/LinedList"/>
    <dgm:cxn modelId="{38871F82-38C6-475E-B988-4933375DDAEA}" type="presParOf" srcId="{E9725634-591A-4A57-8A62-F97D1441F51F}" destId="{DE21FD59-4968-4D36-A329-0D12AEB25271}" srcOrd="0" destOrd="0" presId="urn:microsoft.com/office/officeart/2008/layout/LinedList"/>
    <dgm:cxn modelId="{84C5A086-C269-4E0A-A6C4-01C07525D28E}" type="presParOf" srcId="{E9725634-591A-4A57-8A62-F97D1441F51F}" destId="{1D02671D-CA1F-4D13-8616-96DA5EA464F1}" srcOrd="1" destOrd="0" presId="urn:microsoft.com/office/officeart/2008/layout/LinedList"/>
    <dgm:cxn modelId="{EC864D83-F183-44CB-AE3D-8B622BBB3803}" type="presParOf" srcId="{6E9914B5-AD89-46E9-AC36-B89EF7E7E6EC}" destId="{CA7A62FB-867A-4172-8945-37374240B96C}" srcOrd="2" destOrd="0" presId="urn:microsoft.com/office/officeart/2008/layout/LinedList"/>
    <dgm:cxn modelId="{9AA7A594-0F07-4871-B658-59B528BE02E3}" type="presParOf" srcId="{6E9914B5-AD89-46E9-AC36-B89EF7E7E6EC}" destId="{37AAB2BF-4827-432A-AE5E-0C2A6225501B}" srcOrd="3" destOrd="0" presId="urn:microsoft.com/office/officeart/2008/layout/LinedList"/>
    <dgm:cxn modelId="{40188D09-87F7-445D-8C20-FE4169E74D22}" type="presParOf" srcId="{37AAB2BF-4827-432A-AE5E-0C2A6225501B}" destId="{3BC9F18B-E8B3-410F-AF33-5BAAB583F897}" srcOrd="0" destOrd="0" presId="urn:microsoft.com/office/officeart/2008/layout/LinedList"/>
    <dgm:cxn modelId="{9625F9B2-B477-4B86-9DF4-7341DCF218D8}" type="presParOf" srcId="{37AAB2BF-4827-432A-AE5E-0C2A6225501B}" destId="{72CE248F-BE05-4D5B-8D37-19C18175D7F4}" srcOrd="1" destOrd="0" presId="urn:microsoft.com/office/officeart/2008/layout/LinedList"/>
    <dgm:cxn modelId="{123714BB-EF4C-46AB-8812-138441C22E8E}" type="presParOf" srcId="{6E9914B5-AD89-46E9-AC36-B89EF7E7E6EC}" destId="{955938A0-1570-4990-ADB5-05C92EEA1F32}" srcOrd="4" destOrd="0" presId="urn:microsoft.com/office/officeart/2008/layout/LinedList"/>
    <dgm:cxn modelId="{5154546E-F024-4A4C-864D-7A6BD9C79E11}" type="presParOf" srcId="{6E9914B5-AD89-46E9-AC36-B89EF7E7E6EC}" destId="{A050E40B-D9DF-49A4-944D-7F5DD1B34EE7}" srcOrd="5" destOrd="0" presId="urn:microsoft.com/office/officeart/2008/layout/LinedList"/>
    <dgm:cxn modelId="{E3B0312C-E068-4DBC-AFED-3BCE30DE7B10}" type="presParOf" srcId="{A050E40B-D9DF-49A4-944D-7F5DD1B34EE7}" destId="{3749C79C-7C29-4125-B873-99BA77FE25AD}" srcOrd="0" destOrd="0" presId="urn:microsoft.com/office/officeart/2008/layout/LinedList"/>
    <dgm:cxn modelId="{233A6481-90FF-4129-858F-3EB780C8F391}" type="presParOf" srcId="{A050E40B-D9DF-49A4-944D-7F5DD1B34EE7}" destId="{C89110E5-40EB-4F2A-A405-A1EE2E68EC68}" srcOrd="1" destOrd="0" presId="urn:microsoft.com/office/officeart/2008/layout/LinedList"/>
    <dgm:cxn modelId="{FBD4F54B-D878-44B6-8AF1-A874B4D03EE6}" type="presParOf" srcId="{6E9914B5-AD89-46E9-AC36-B89EF7E7E6EC}" destId="{C34A0D34-D7C2-4B55-90BA-46E05E164B7E}" srcOrd="6" destOrd="0" presId="urn:microsoft.com/office/officeart/2008/layout/LinedList"/>
    <dgm:cxn modelId="{7613FEA4-C093-4B90-87F5-F5ECFA19E9F1}" type="presParOf" srcId="{6E9914B5-AD89-46E9-AC36-B89EF7E7E6EC}" destId="{19815012-F263-4824-B2EE-BDA04255FA2A}" srcOrd="7" destOrd="0" presId="urn:microsoft.com/office/officeart/2008/layout/LinedList"/>
    <dgm:cxn modelId="{04920F8F-2619-431C-804B-3025FC3E85A2}" type="presParOf" srcId="{19815012-F263-4824-B2EE-BDA04255FA2A}" destId="{876D85F0-157D-4268-B402-941DEEFD390D}" srcOrd="0" destOrd="0" presId="urn:microsoft.com/office/officeart/2008/layout/LinedList"/>
    <dgm:cxn modelId="{2C1B2616-7567-466B-8B9B-4979F37E7A9B}" type="presParOf" srcId="{19815012-F263-4824-B2EE-BDA04255FA2A}" destId="{248D2848-3A2D-46B1-B7DB-27C2E5A134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8E870-738E-4833-8356-1D0C6FDE2204}">
      <dsp:nvSpPr>
        <dsp:cNvPr id="0" name=""/>
        <dsp:cNvSpPr/>
      </dsp:nvSpPr>
      <dsp:spPr>
        <a:xfrm>
          <a:off x="0" y="494706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91DDE-5EAA-4274-B3FD-A7343430FC05}">
      <dsp:nvSpPr>
        <dsp:cNvPr id="0" name=""/>
        <dsp:cNvSpPr/>
      </dsp:nvSpPr>
      <dsp:spPr>
        <a:xfrm>
          <a:off x="525780" y="96186"/>
          <a:ext cx="73609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I want to become a Biophysicist by 2025</a:t>
          </a:r>
          <a:endParaRPr lang="en-US" sz="2700" kern="1200"/>
        </a:p>
      </dsp:txBody>
      <dsp:txXfrm>
        <a:off x="564688" y="135094"/>
        <a:ext cx="7283104" cy="719224"/>
      </dsp:txXfrm>
    </dsp:sp>
    <dsp:sp modelId="{00113411-6BFC-4C85-9A22-633F63E63887}">
      <dsp:nvSpPr>
        <dsp:cNvPr id="0" name=""/>
        <dsp:cNvSpPr/>
      </dsp:nvSpPr>
      <dsp:spPr>
        <a:xfrm>
          <a:off x="0" y="1719426"/>
          <a:ext cx="10515600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Graduate high school by around the end of June in 2020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 bachelor's degree in a field of physics or related discipline (physicists usually require a master's or doctoral degree in a field of physics, engineering physics, or in a related discipline)</a:t>
          </a:r>
        </a:p>
      </dsp:txBody>
      <dsp:txXfrm>
        <a:off x="0" y="1719426"/>
        <a:ext cx="10515600" cy="2338875"/>
      </dsp:txXfrm>
    </dsp:sp>
    <dsp:sp modelId="{48BE789D-2674-453B-88DB-CC1C6DE2243F}">
      <dsp:nvSpPr>
        <dsp:cNvPr id="0" name=""/>
        <dsp:cNvSpPr/>
      </dsp:nvSpPr>
      <dsp:spPr>
        <a:xfrm>
          <a:off x="525780" y="1320906"/>
          <a:ext cx="7360920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To get there, I will need to:</a:t>
          </a:r>
          <a:endParaRPr lang="en-US" sz="2700" kern="1200"/>
        </a:p>
      </dsp:txBody>
      <dsp:txXfrm>
        <a:off x="564688" y="1359814"/>
        <a:ext cx="728310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7E957-98F2-4BF6-8E52-7659C859ABFF}">
      <dsp:nvSpPr>
        <dsp:cNvPr id="0" name=""/>
        <dsp:cNvSpPr/>
      </dsp:nvSpPr>
      <dsp:spPr>
        <a:xfrm>
          <a:off x="0" y="0"/>
          <a:ext cx="5176202" cy="25074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In BC, the job outlook is a undetermined number of 3 stars.</a:t>
          </a:r>
          <a:endParaRPr lang="en-US" sz="3000" kern="1200"/>
        </a:p>
      </dsp:txBody>
      <dsp:txXfrm>
        <a:off x="73441" y="73441"/>
        <a:ext cx="2584550" cy="2360574"/>
      </dsp:txXfrm>
    </dsp:sp>
    <dsp:sp modelId="{4535677F-CBC1-48D1-A21F-454501C845F6}">
      <dsp:nvSpPr>
        <dsp:cNvPr id="0" name=""/>
        <dsp:cNvSpPr/>
      </dsp:nvSpPr>
      <dsp:spPr>
        <a:xfrm>
          <a:off x="913447" y="3064668"/>
          <a:ext cx="5176202" cy="2507456"/>
        </a:xfrm>
        <a:prstGeom prst="roundRect">
          <a:avLst>
            <a:gd name="adj" fmla="val 10000"/>
          </a:avLst>
        </a:prstGeom>
        <a:solidFill>
          <a:schemeClr val="accent3">
            <a:hueOff val="674876"/>
            <a:satOff val="34544"/>
            <a:lumOff val="1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Here are 2 reasons why:</a:t>
          </a:r>
          <a:endParaRPr lang="en-US" sz="30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/>
            <a:t>Lack of info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/>
            <a:t>Lack of research conducted in BC</a:t>
          </a:r>
          <a:endParaRPr lang="en-US" sz="2300" kern="1200"/>
        </a:p>
      </dsp:txBody>
      <dsp:txXfrm>
        <a:off x="986888" y="3138109"/>
        <a:ext cx="2486026" cy="2360574"/>
      </dsp:txXfrm>
    </dsp:sp>
    <dsp:sp modelId="{6D0DCCD0-26CA-4D8B-98E3-C90D3E14E896}">
      <dsp:nvSpPr>
        <dsp:cNvPr id="0" name=""/>
        <dsp:cNvSpPr/>
      </dsp:nvSpPr>
      <dsp:spPr>
        <a:xfrm>
          <a:off x="3546355" y="1971139"/>
          <a:ext cx="1629846" cy="1629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13070" y="1971139"/>
        <a:ext cx="896416" cy="1226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1EDF7-2D68-4342-856C-4FCFBEB29C34}">
      <dsp:nvSpPr>
        <dsp:cNvPr id="0" name=""/>
        <dsp:cNvSpPr/>
      </dsp:nvSpPr>
      <dsp:spPr>
        <a:xfrm>
          <a:off x="0" y="292567"/>
          <a:ext cx="649605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95732" rIns="5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/>
            <a:t>Ever since I was young, science always interested me and I want a job around this field</a:t>
          </a:r>
          <a:endParaRPr lang="en-US" sz="1900" kern="1200"/>
        </a:p>
      </dsp:txBody>
      <dsp:txXfrm>
        <a:off x="0" y="292567"/>
        <a:ext cx="6496050" cy="1346625"/>
      </dsp:txXfrm>
    </dsp:sp>
    <dsp:sp modelId="{E85EF68A-66A0-4710-A352-5F568739854D}">
      <dsp:nvSpPr>
        <dsp:cNvPr id="0" name=""/>
        <dsp:cNvSpPr/>
      </dsp:nvSpPr>
      <dsp:spPr>
        <a:xfrm>
          <a:off x="324802" y="12127"/>
          <a:ext cx="4547235" cy="5608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Science is fun subject for me</a:t>
          </a:r>
          <a:endParaRPr lang="en-US" sz="1900" kern="1200"/>
        </a:p>
      </dsp:txBody>
      <dsp:txXfrm>
        <a:off x="352182" y="39507"/>
        <a:ext cx="4492475" cy="506120"/>
      </dsp:txXfrm>
    </dsp:sp>
    <dsp:sp modelId="{57B024E8-E797-410D-8A56-35E7774178E4}">
      <dsp:nvSpPr>
        <dsp:cNvPr id="0" name=""/>
        <dsp:cNvSpPr/>
      </dsp:nvSpPr>
      <dsp:spPr>
        <a:xfrm>
          <a:off x="0" y="2022232"/>
          <a:ext cx="649605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-330859"/>
              <a:satOff val="-5402"/>
              <a:lumOff val="16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95732" rIns="5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/>
            <a:t>The pay range for this job is very good, and would allow me to live a good life</a:t>
          </a:r>
          <a:endParaRPr lang="en-US" sz="1900" kern="1200"/>
        </a:p>
      </dsp:txBody>
      <dsp:txXfrm>
        <a:off x="0" y="2022232"/>
        <a:ext cx="6496050" cy="1077300"/>
      </dsp:txXfrm>
    </dsp:sp>
    <dsp:sp modelId="{FCFDABD1-97F2-4DCA-B64F-8AC162D17067}">
      <dsp:nvSpPr>
        <dsp:cNvPr id="0" name=""/>
        <dsp:cNvSpPr/>
      </dsp:nvSpPr>
      <dsp:spPr>
        <a:xfrm>
          <a:off x="324802" y="1741792"/>
          <a:ext cx="4547235" cy="560880"/>
        </a:xfrm>
        <a:prstGeom prst="roundRect">
          <a:avLst/>
        </a:prstGeom>
        <a:solidFill>
          <a:schemeClr val="accent2">
            <a:shade val="80000"/>
            <a:hueOff val="-330859"/>
            <a:satOff val="-5402"/>
            <a:lumOff val="16005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The pay is good</a:t>
          </a:r>
          <a:endParaRPr lang="en-US" sz="1900" kern="1200"/>
        </a:p>
      </dsp:txBody>
      <dsp:txXfrm>
        <a:off x="352182" y="1769172"/>
        <a:ext cx="4492475" cy="506120"/>
      </dsp:txXfrm>
    </dsp:sp>
    <dsp:sp modelId="{703A9FD6-900C-4BA4-813A-E528D4402F8F}">
      <dsp:nvSpPr>
        <dsp:cNvPr id="0" name=""/>
        <dsp:cNvSpPr/>
      </dsp:nvSpPr>
      <dsp:spPr>
        <a:xfrm>
          <a:off x="0" y="3482572"/>
          <a:ext cx="649605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-661717"/>
              <a:satOff val="-10804"/>
              <a:lumOff val="32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95732" rIns="5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/>
            <a:t>Part of this job requires you to solve complex problems and I enjoy solving problems </a:t>
          </a:r>
          <a:endParaRPr lang="en-US" sz="1900" kern="1200"/>
        </a:p>
      </dsp:txBody>
      <dsp:txXfrm>
        <a:off x="0" y="3482572"/>
        <a:ext cx="6496050" cy="1077300"/>
      </dsp:txXfrm>
    </dsp:sp>
    <dsp:sp modelId="{383346C1-A170-4214-BFDF-915F3F5E2658}">
      <dsp:nvSpPr>
        <dsp:cNvPr id="0" name=""/>
        <dsp:cNvSpPr/>
      </dsp:nvSpPr>
      <dsp:spPr>
        <a:xfrm>
          <a:off x="324802" y="3202132"/>
          <a:ext cx="4547235" cy="560880"/>
        </a:xfrm>
        <a:prstGeom prst="roundRect">
          <a:avLst/>
        </a:prstGeom>
        <a:solidFill>
          <a:schemeClr val="accent2">
            <a:shade val="80000"/>
            <a:hueOff val="-661717"/>
            <a:satOff val="-10804"/>
            <a:lumOff val="3201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I love solving complex problems</a:t>
          </a:r>
          <a:endParaRPr lang="en-US" sz="1900" kern="1200"/>
        </a:p>
      </dsp:txBody>
      <dsp:txXfrm>
        <a:off x="352182" y="3229512"/>
        <a:ext cx="4492475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79282-ADF2-44ED-95AD-C6D91A6F4B68}">
      <dsp:nvSpPr>
        <dsp:cNvPr id="0" name=""/>
        <dsp:cNvSpPr/>
      </dsp:nvSpPr>
      <dsp:spPr>
        <a:xfrm rot="5400000">
          <a:off x="2997558" y="-612353"/>
          <a:ext cx="2048206" cy="3785093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With over 40 hours of work per week required, I would become very tired everyday</a:t>
          </a:r>
          <a:endParaRPr lang="en-US" sz="2700" kern="1200"/>
        </a:p>
      </dsp:txBody>
      <dsp:txXfrm rot="-5400000">
        <a:off x="2129115" y="356075"/>
        <a:ext cx="3685108" cy="1848236"/>
      </dsp:txXfrm>
    </dsp:sp>
    <dsp:sp modelId="{828F5B18-61E1-4E92-8B05-7357D9FE56E0}">
      <dsp:nvSpPr>
        <dsp:cNvPr id="0" name=""/>
        <dsp:cNvSpPr/>
      </dsp:nvSpPr>
      <dsp:spPr>
        <a:xfrm>
          <a:off x="0" y="64"/>
          <a:ext cx="2129115" cy="256025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100" kern="1200"/>
            <a:t>Long work weeks</a:t>
          </a:r>
          <a:endParaRPr lang="en-US" sz="5100" kern="1200"/>
        </a:p>
      </dsp:txBody>
      <dsp:txXfrm>
        <a:off x="103935" y="103999"/>
        <a:ext cx="1921245" cy="2352387"/>
      </dsp:txXfrm>
    </dsp:sp>
    <dsp:sp modelId="{0CE678A8-4358-42DD-9748-5035B23B905F}">
      <dsp:nvSpPr>
        <dsp:cNvPr id="0" name=""/>
        <dsp:cNvSpPr/>
      </dsp:nvSpPr>
      <dsp:spPr>
        <a:xfrm rot="5400000">
          <a:off x="2997558" y="2075917"/>
          <a:ext cx="2048206" cy="3785093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700" kern="1200"/>
            <a:t>There will be huge workload everyday</a:t>
          </a:r>
          <a:endParaRPr lang="en-US" sz="2700" kern="1200"/>
        </a:p>
      </dsp:txBody>
      <dsp:txXfrm rot="-5400000">
        <a:off x="2129115" y="3044346"/>
        <a:ext cx="3685108" cy="1848236"/>
      </dsp:txXfrm>
    </dsp:sp>
    <dsp:sp modelId="{644343C3-8DC0-43C9-AB2A-40D6A0431A5C}">
      <dsp:nvSpPr>
        <dsp:cNvPr id="0" name=""/>
        <dsp:cNvSpPr/>
      </dsp:nvSpPr>
      <dsp:spPr>
        <a:xfrm>
          <a:off x="0" y="2688334"/>
          <a:ext cx="2129115" cy="2560257"/>
        </a:xfrm>
        <a:prstGeom prst="roundRect">
          <a:avLst/>
        </a:prstGeom>
        <a:solidFill>
          <a:schemeClr val="accent2">
            <a:shade val="50000"/>
            <a:hueOff val="-416448"/>
            <a:satOff val="-26693"/>
            <a:lumOff val="518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100" kern="1200"/>
            <a:t>Lots of duties</a:t>
          </a:r>
          <a:endParaRPr lang="en-US" sz="5100" kern="1200"/>
        </a:p>
      </dsp:txBody>
      <dsp:txXfrm>
        <a:off x="103935" y="2792269"/>
        <a:ext cx="1921245" cy="2352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AF2D0-6BDC-4AE6-8C40-9A7C122D02FC}">
      <dsp:nvSpPr>
        <dsp:cNvPr id="0" name=""/>
        <dsp:cNvSpPr/>
      </dsp:nvSpPr>
      <dsp:spPr>
        <a:xfrm>
          <a:off x="438705" y="1612"/>
          <a:ext cx="4029668" cy="255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B34318-9D20-4710-963E-EA6FCC58C383}">
      <dsp:nvSpPr>
        <dsp:cNvPr id="0" name=""/>
        <dsp:cNvSpPr/>
      </dsp:nvSpPr>
      <dsp:spPr>
        <a:xfrm>
          <a:off x="886446" y="426966"/>
          <a:ext cx="4029668" cy="255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bachelor's degree in a field of physics/science or related discipline (physicists usually require a master's or doctoral degree in a field of physics, engineering physics, or in a related discipline)</a:t>
          </a:r>
        </a:p>
      </dsp:txBody>
      <dsp:txXfrm>
        <a:off x="961392" y="501912"/>
        <a:ext cx="3879776" cy="2408947"/>
      </dsp:txXfrm>
    </dsp:sp>
    <dsp:sp modelId="{273840D2-1CB9-4223-B0BA-09F569AD5176}">
      <dsp:nvSpPr>
        <dsp:cNvPr id="0" name=""/>
        <dsp:cNvSpPr/>
      </dsp:nvSpPr>
      <dsp:spPr>
        <a:xfrm>
          <a:off x="5363855" y="1612"/>
          <a:ext cx="4029668" cy="255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5ADAA6-7FF8-4EF9-B3FC-DD32A35CB1A7}">
      <dsp:nvSpPr>
        <dsp:cNvPr id="0" name=""/>
        <dsp:cNvSpPr/>
      </dsp:nvSpPr>
      <dsp:spPr>
        <a:xfrm>
          <a:off x="5811596" y="426966"/>
          <a:ext cx="4029668" cy="255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On-the-site training</a:t>
          </a:r>
        </a:p>
      </dsp:txBody>
      <dsp:txXfrm>
        <a:off x="5886542" y="501912"/>
        <a:ext cx="3879776" cy="2408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61FA8-8369-4278-B526-9E029A6D9A98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21FD59-4968-4D36-A329-0D12AEB25271}">
      <dsp:nvSpPr>
        <dsp:cNvPr id="0" name=""/>
        <dsp:cNvSpPr/>
      </dsp:nvSpPr>
      <dsp:spPr>
        <a:xfrm>
          <a:off x="0" y="0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Located Calgary, Alberta, Canada</a:t>
          </a:r>
          <a:endParaRPr lang="en-US" sz="3500" kern="1200"/>
        </a:p>
      </dsp:txBody>
      <dsp:txXfrm>
        <a:off x="0" y="0"/>
        <a:ext cx="7728267" cy="1271831"/>
      </dsp:txXfrm>
    </dsp:sp>
    <dsp:sp modelId="{CA7A62FB-867A-4172-8945-37374240B96C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accent2">
              <a:hueOff val="651485"/>
              <a:satOff val="-10511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C9F18B-E8B3-410F-AF33-5BAAB583F897}">
      <dsp:nvSpPr>
        <dsp:cNvPr id="0" name=""/>
        <dsp:cNvSpPr/>
      </dsp:nvSpPr>
      <dsp:spPr>
        <a:xfrm>
          <a:off x="0" y="1271831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I would take the science program with a concentration in biology</a:t>
          </a:r>
          <a:endParaRPr lang="en-US" sz="3500" kern="1200"/>
        </a:p>
      </dsp:txBody>
      <dsp:txXfrm>
        <a:off x="0" y="1271831"/>
        <a:ext cx="7728267" cy="1271831"/>
      </dsp:txXfrm>
    </dsp:sp>
    <dsp:sp modelId="{955938A0-1570-4990-ADB5-05C92EEA1F32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accent2">
              <a:hueOff val="1302969"/>
              <a:satOff val="-21023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49C79C-7C29-4125-B873-99BA77FE25AD}">
      <dsp:nvSpPr>
        <dsp:cNvPr id="0" name=""/>
        <dsp:cNvSpPr/>
      </dsp:nvSpPr>
      <dsp:spPr>
        <a:xfrm>
          <a:off x="0" y="2543662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The length of program is 3 years</a:t>
          </a:r>
          <a:endParaRPr lang="en-US" sz="3500" kern="1200"/>
        </a:p>
      </dsp:txBody>
      <dsp:txXfrm>
        <a:off x="0" y="2543662"/>
        <a:ext cx="7728267" cy="1271831"/>
      </dsp:txXfrm>
    </dsp:sp>
    <dsp:sp modelId="{C34A0D34-D7C2-4B55-90BA-46E05E164B7E}">
      <dsp:nvSpPr>
        <dsp:cNvPr id="0" name=""/>
        <dsp:cNvSpPr/>
      </dsp:nvSpPr>
      <dsp:spPr>
        <a:xfrm>
          <a:off x="0" y="3815493"/>
          <a:ext cx="7728267" cy="0"/>
        </a:xfrm>
        <a:prstGeom prst="line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6D85F0-157D-4268-B402-941DEEFD390D}">
      <dsp:nvSpPr>
        <dsp:cNvPr id="0" name=""/>
        <dsp:cNvSpPr/>
      </dsp:nvSpPr>
      <dsp:spPr>
        <a:xfrm>
          <a:off x="0" y="3815493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Certification earned = Bachelor of Science</a:t>
          </a:r>
          <a:endParaRPr lang="en-US" sz="3500" kern="1200"/>
        </a:p>
      </dsp:txBody>
      <dsp:txXfrm>
        <a:off x="0" y="3815493"/>
        <a:ext cx="7728267" cy="1271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7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707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482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619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871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50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9890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7978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8816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112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4102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6120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2457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434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74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42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9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44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32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49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45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3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847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440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14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8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629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534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849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588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514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41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99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71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226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760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60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67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39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556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247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122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143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21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788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524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27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327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89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74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115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470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977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80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65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81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311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48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009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66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107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66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02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945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87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58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696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784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78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57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340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42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524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52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48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51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2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911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642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842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5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171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265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23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8929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4477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064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0589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3280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041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1228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654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387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118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719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6085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439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080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99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8792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1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888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44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002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0360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937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8845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497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665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80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19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584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8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707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84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27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10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65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CBEABD0-11ED-439D-9839-EA7FBB3422CA}" type="datetimeFigureOut">
              <a:rPr lang="en-CA" smtClean="0"/>
              <a:t>2018-04-12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14D2D40-1486-47A5-B983-FAF52D5C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684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CA" sz="4000">
                <a:solidFill>
                  <a:schemeClr val="bg2"/>
                </a:solidFill>
              </a:rPr>
              <a:t>Peter’s Career Path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CA" sz="1800"/>
              <a:t>How to become a Biophysicists</a:t>
            </a:r>
          </a:p>
        </p:txBody>
      </p:sp>
    </p:spTree>
    <p:extLst>
      <p:ext uri="{BB962C8B-B14F-4D97-AF65-F5344CB8AC3E}">
        <p14:creationId xmlns:p14="http://schemas.microsoft.com/office/powerpoint/2010/main" val="369300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CA" sz="3200">
                <a:solidFill>
                  <a:srgbClr val="F2F2F2"/>
                </a:solidFill>
              </a:rPr>
              <a:t>This is what appeals to me with this career…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BBB11D-B5F0-432D-B953-0F848CA31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50674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03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262626"/>
                </a:solidFill>
              </a:rPr>
              <a:t>These are some things I find less appealing about this career…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D47951-1E36-45D6-B385-DC9989536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52930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17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Potential obstacles to getting this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CA" dirty="0"/>
              <a:t>The possible obstacles:</a:t>
            </a:r>
          </a:p>
          <a:p>
            <a:pPr marL="0" indent="0">
              <a:buNone/>
            </a:pPr>
            <a:r>
              <a:rPr lang="en-CA" dirty="0"/>
              <a:t>-Lack of sleep </a:t>
            </a:r>
          </a:p>
          <a:p>
            <a:pPr marL="0" indent="0">
              <a:buNone/>
            </a:pPr>
            <a:r>
              <a:rPr lang="en-CA" dirty="0"/>
              <a:t>-High stress level</a:t>
            </a:r>
          </a:p>
          <a:p>
            <a:pPr marL="0" indent="0">
              <a:buNone/>
            </a:pPr>
            <a:r>
              <a:rPr lang="en-CA" dirty="0"/>
              <a:t>-High competition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My plan to overcome them:</a:t>
            </a:r>
          </a:p>
          <a:p>
            <a:pPr marL="0" indent="0">
              <a:buNone/>
            </a:pPr>
            <a:r>
              <a:rPr lang="en-CA" dirty="0"/>
              <a:t>-Manage my time better and create a strict sleeping schedule</a:t>
            </a:r>
          </a:p>
          <a:p>
            <a:pPr marL="0" indent="0">
              <a:buNone/>
            </a:pPr>
            <a:r>
              <a:rPr lang="en-CA" dirty="0"/>
              <a:t>-Make sure to have sufficient leisure time each day to relieve stress</a:t>
            </a:r>
          </a:p>
          <a:p>
            <a:pPr marL="0" indent="0">
              <a:buNone/>
            </a:pPr>
            <a:r>
              <a:rPr lang="en-CA" dirty="0"/>
              <a:t>-Work harder than anybody else</a:t>
            </a:r>
          </a:p>
        </p:txBody>
      </p:sp>
    </p:spTree>
    <p:extLst>
      <p:ext uri="{BB962C8B-B14F-4D97-AF65-F5344CB8AC3E}">
        <p14:creationId xmlns:p14="http://schemas.microsoft.com/office/powerpoint/2010/main" val="331970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title="Background Shape">
            <a:extLst>
              <a:ext uri="{FF2B5EF4-FFF2-40B4-BE49-F238E27FC236}">
                <a16:creationId xmlns:a16="http://schemas.microsoft.com/office/drawing/2014/main" id="{891F40E4-8A76-44CF-91EC-907367352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 title="Side bar">
            <a:extLst>
              <a:ext uri="{FF2B5EF4-FFF2-40B4-BE49-F238E27FC236}">
                <a16:creationId xmlns:a16="http://schemas.microsoft.com/office/drawing/2014/main" id="{72171013-D973-4187-9CF2-EE098EEF81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CA" dirty="0"/>
              <a:t>Potential obstacles to being successful within this career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 numCol="2">
            <a:normAutofit/>
          </a:bodyPr>
          <a:lstStyle/>
          <a:p>
            <a:r>
              <a:rPr lang="en-CA" dirty="0"/>
              <a:t>The possible obstacles:</a:t>
            </a:r>
          </a:p>
          <a:p>
            <a:pPr marL="0" indent="0">
              <a:buNone/>
            </a:pPr>
            <a:r>
              <a:rPr lang="en-CA" dirty="0"/>
              <a:t>-Lack of experience when</a:t>
            </a:r>
          </a:p>
          <a:p>
            <a:pPr marL="0" indent="0">
              <a:buNone/>
            </a:pPr>
            <a:r>
              <a:rPr lang="en-CA" dirty="0"/>
              <a:t>starting off</a:t>
            </a:r>
          </a:p>
          <a:p>
            <a:pPr marL="0" indent="0">
              <a:buNone/>
            </a:pPr>
            <a:r>
              <a:rPr lang="en-CA" dirty="0"/>
              <a:t>-Big workloads</a:t>
            </a:r>
          </a:p>
          <a:p>
            <a:pPr marL="0" indent="0">
              <a:buNone/>
            </a:pPr>
            <a:r>
              <a:rPr lang="en-CA" dirty="0"/>
              <a:t>-Lack of motivation to </a:t>
            </a:r>
          </a:p>
          <a:p>
            <a:pPr marL="0" indent="0">
              <a:buNone/>
            </a:pPr>
            <a:r>
              <a:rPr lang="en-CA" dirty="0"/>
              <a:t>push myself to be better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My plan to overcome them:</a:t>
            </a:r>
          </a:p>
          <a:p>
            <a:pPr marL="0" indent="0">
              <a:buNone/>
            </a:pPr>
            <a:r>
              <a:rPr lang="en-CA" dirty="0"/>
              <a:t>-Work harder than anybody else to catch up for the lack of experience</a:t>
            </a:r>
          </a:p>
          <a:p>
            <a:pPr marL="0" indent="0">
              <a:buNone/>
            </a:pPr>
            <a:r>
              <a:rPr lang="en-CA" dirty="0"/>
              <a:t>-Manage my time wisely</a:t>
            </a:r>
          </a:p>
          <a:p>
            <a:pPr marL="0" indent="0">
              <a:buNone/>
            </a:pPr>
            <a:r>
              <a:rPr lang="en-CA" dirty="0"/>
              <a:t>-Stay focused on my goal and not lose sight of it </a:t>
            </a:r>
          </a:p>
        </p:txBody>
      </p:sp>
    </p:spTree>
    <p:extLst>
      <p:ext uri="{BB962C8B-B14F-4D97-AF65-F5344CB8AC3E}">
        <p14:creationId xmlns:p14="http://schemas.microsoft.com/office/powerpoint/2010/main" val="186674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The training/education required for my career is: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6B38EF-89FB-48F3-94F9-10253A9EC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0415"/>
              </p:ext>
            </p:extLst>
          </p:nvPr>
        </p:nvGraphicFramePr>
        <p:xfrm>
          <a:off x="960120" y="2917149"/>
          <a:ext cx="10279971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12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CA" dirty="0"/>
              <a:t>I intend to go to St. Mary’s University for that career</a:t>
            </a:r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D7B3EC-E6E2-4573-B9D7-16641E261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30261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15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. Mary's University logo">
            <a:extLst>
              <a:ext uri="{FF2B5EF4-FFF2-40B4-BE49-F238E27FC236}">
                <a16:creationId xmlns:a16="http://schemas.microsoft.com/office/drawing/2014/main" id="{5B2C46DF-B9B1-484C-8A94-85792B989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24089" b="-1"/>
          <a:stretch/>
        </p:blipFill>
        <p:spPr bwMode="auto"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. Mary's University campus">
            <a:extLst>
              <a:ext uri="{FF2B5EF4-FFF2-40B4-BE49-F238E27FC236}">
                <a16:creationId xmlns:a16="http://schemas.microsoft.com/office/drawing/2014/main" id="{B9C20EA8-4776-4AD8-8E48-6A0248D7C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r="3207" b="-2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High school courses required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CA" dirty="0"/>
              <a:t>Grade 11 courses:</a:t>
            </a:r>
          </a:p>
          <a:p>
            <a:pPr marL="0" indent="0">
              <a:buNone/>
            </a:pPr>
            <a:r>
              <a:rPr lang="en-CA" dirty="0"/>
              <a:t>N/A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Grade 12 courses: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5FE6C-5C00-411F-8441-5EDA1891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57" y="2547157"/>
            <a:ext cx="3833813" cy="42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FA06D2-8FF8-4CC4-85BD-BCB6A30D54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A060C-1090-4A7B-A0C2-50C7605961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86000"/>
            <a:ext cx="7570420" cy="3931919"/>
          </a:xfrm>
        </p:spPr>
        <p:txBody>
          <a:bodyPr>
            <a:normAutofit/>
          </a:bodyPr>
          <a:lstStyle/>
          <a:p>
            <a:r>
              <a:rPr lang="en-CA" dirty="0"/>
              <a:t>Additional admission requirements:</a:t>
            </a:r>
          </a:p>
          <a:p>
            <a:pPr marL="0" indent="0">
              <a:buNone/>
            </a:pPr>
            <a:r>
              <a:rPr lang="en-CA" dirty="0"/>
              <a:t>Good grades in grade 12 science courses</a:t>
            </a:r>
          </a:p>
          <a:p>
            <a:endParaRPr lang="en-CA" dirty="0"/>
          </a:p>
          <a:p>
            <a:r>
              <a:rPr lang="en-CA" dirty="0"/>
              <a:t>Saint Mary’s University is know for their strong programs in business and science</a:t>
            </a:r>
          </a:p>
          <a:p>
            <a:r>
              <a:rPr lang="en-CA" dirty="0"/>
              <a:t>Since their science program is very good, it is my main reason for attending this school</a:t>
            </a:r>
          </a:p>
        </p:txBody>
      </p:sp>
    </p:spTree>
    <p:extLst>
      <p:ext uri="{BB962C8B-B14F-4D97-AF65-F5344CB8AC3E}">
        <p14:creationId xmlns:p14="http://schemas.microsoft.com/office/powerpoint/2010/main" val="384289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394CD8-BD30-4B74-86F4-51FDF3383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CA" sz="4800"/>
              <a:t>Financial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CA" sz="1800"/>
              <a:t>Total cost of program -&gt; $6,405 x 3 = $19,215</a:t>
            </a:r>
          </a:p>
          <a:p>
            <a:pPr marL="0" indent="0">
              <a:buNone/>
            </a:pPr>
            <a:endParaRPr lang="en-CA" sz="1800"/>
          </a:p>
          <a:p>
            <a:r>
              <a:rPr lang="en-CA" sz="1800"/>
              <a:t>I am going to pay for my program by:</a:t>
            </a:r>
          </a:p>
          <a:p>
            <a:pPr lvl="1"/>
            <a:r>
              <a:rPr lang="en-CA" sz="1800"/>
              <a:t>Student loans</a:t>
            </a:r>
          </a:p>
          <a:p>
            <a:pPr lvl="1"/>
            <a:r>
              <a:rPr lang="en-CA" sz="1800"/>
              <a:t>Using the money I am currently saving up during high school years</a:t>
            </a:r>
          </a:p>
          <a:p>
            <a:pPr lvl="1"/>
            <a:r>
              <a:rPr lang="en-CA" sz="1800"/>
              <a:t>Working a entry level job on the side while attending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255640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CA" dirty="0"/>
              <a:t>My Career Goals</a:t>
            </a:r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AD1E64-D9BE-46E3-A22B-E7BB57BEC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73415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27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in a room&#10;&#10;Description generated with very high confidence">
            <a:extLst>
              <a:ext uri="{FF2B5EF4-FFF2-40B4-BE49-F238E27FC236}">
                <a16:creationId xmlns:a16="http://schemas.microsoft.com/office/drawing/2014/main" id="{0C6066E7-2778-48B2-B9B3-3548E7CF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" r="26819" b="-5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74E99-5725-43E2-B482-6BAF7A04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" r="9711" b="4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4" name="Picture 3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8C8DDA61-6E43-424A-954B-475179C493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1" r="13310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CA" dirty="0"/>
              <a:t>Some related occupations: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CA" sz="1800"/>
              <a:t>Geneticist</a:t>
            </a:r>
          </a:p>
          <a:p>
            <a:r>
              <a:rPr lang="en-CA" sz="1800"/>
              <a:t>Medical Scientist	</a:t>
            </a:r>
          </a:p>
          <a:p>
            <a:r>
              <a:rPr lang="en-CA" sz="1800"/>
              <a:t>Bioinformatics Scientist</a:t>
            </a:r>
          </a:p>
        </p:txBody>
      </p:sp>
    </p:spTree>
    <p:extLst>
      <p:ext uri="{BB962C8B-B14F-4D97-AF65-F5344CB8AC3E}">
        <p14:creationId xmlns:p14="http://schemas.microsoft.com/office/powerpoint/2010/main" val="663338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3713C1-2FB2-413B-BF91-3AE41726FB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95B4D-5022-4A7F-A01D-8D880B7CDB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D19018-DE7C-4796-ADF2-AD2EB0FC0D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A0A2C2-4F85-44AF-8708-8DCA4B550C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ndoor, computer&#10;&#10;Description generated with high confidence">
            <a:extLst>
              <a:ext uri="{FF2B5EF4-FFF2-40B4-BE49-F238E27FC236}">
                <a16:creationId xmlns:a16="http://schemas.microsoft.com/office/drawing/2014/main" id="{FEE862E0-E2C7-47DA-9990-19A6ACD4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02" y="321734"/>
            <a:ext cx="1787728" cy="2739814"/>
          </a:xfrm>
          <a:prstGeom prst="rect">
            <a:avLst/>
          </a:prstGeom>
        </p:spPr>
      </p:pic>
      <p:pic>
        <p:nvPicPr>
          <p:cNvPr id="6" name="Picture 5" descr="A picture containing text, newspaper&#10;&#10;Description generated with high confidence">
            <a:extLst>
              <a:ext uri="{FF2B5EF4-FFF2-40B4-BE49-F238E27FC236}">
                <a16:creationId xmlns:a16="http://schemas.microsoft.com/office/drawing/2014/main" id="{466388FC-90E9-4358-B26D-949FA225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509482"/>
            <a:ext cx="2364317" cy="2364317"/>
          </a:xfrm>
          <a:prstGeom prst="rect">
            <a:avLst/>
          </a:prstGeom>
        </p:spPr>
      </p:pic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E808788C-34F5-42B1-99FC-74C74476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77" y="3796452"/>
            <a:ext cx="4571246" cy="2559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CA" dirty="0"/>
              <a:t>Biophysicists are awesome!!!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CA" sz="2000" dirty="0"/>
              <a:t>Everything about my job will always revolve around science</a:t>
            </a:r>
          </a:p>
          <a:p>
            <a:r>
              <a:rPr lang="en-CA" sz="2000" dirty="0"/>
              <a:t>I will be also be able to regularly put my problem solving skills to the test</a:t>
            </a:r>
          </a:p>
          <a:p>
            <a:r>
              <a:rPr lang="en-CA" sz="2000" dirty="0"/>
              <a:t>Operating cool scientific machines will be something I do regularly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90559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C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8076D-2E3F-4A81-A6DF-5F7A4681E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9" r="1" b="1604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What is a Biophysicists?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2000">
                <a:solidFill>
                  <a:srgbClr val="FFFFFF"/>
                </a:solidFill>
              </a:rPr>
              <a:t>Biophysicist conduct basic research to learn how nerve cells communicate and how proteins work</a:t>
            </a:r>
          </a:p>
          <a:p>
            <a:r>
              <a:rPr lang="en-CA" sz="2000">
                <a:solidFill>
                  <a:srgbClr val="FFFFFF"/>
                </a:solidFill>
              </a:rPr>
              <a:t>3 things I would have to do regularly:</a:t>
            </a:r>
          </a:p>
          <a:p>
            <a:pPr lvl="1"/>
            <a:r>
              <a:rPr lang="en-CA" sz="2000">
                <a:solidFill>
                  <a:srgbClr val="FFFFFF"/>
                </a:solidFill>
              </a:rPr>
              <a:t>Take detailed analysis of the structure of molecules</a:t>
            </a:r>
          </a:p>
          <a:p>
            <a:pPr lvl="1"/>
            <a:r>
              <a:rPr lang="en-CA" sz="2000">
                <a:solidFill>
                  <a:srgbClr val="FFFFFF"/>
                </a:solidFill>
              </a:rPr>
              <a:t>Seek answers to diverse biological questions</a:t>
            </a:r>
          </a:p>
          <a:p>
            <a:pPr lvl="1"/>
            <a:r>
              <a:rPr lang="en-CA" sz="2000">
                <a:solidFill>
                  <a:srgbClr val="FFFFFF"/>
                </a:solidFill>
              </a:rPr>
              <a:t>Use many instruments and scientific machines to conduct experiments</a:t>
            </a:r>
          </a:p>
        </p:txBody>
      </p:sp>
    </p:spTree>
    <p:extLst>
      <p:ext uri="{BB962C8B-B14F-4D97-AF65-F5344CB8AC3E}">
        <p14:creationId xmlns:p14="http://schemas.microsoft.com/office/powerpoint/2010/main" val="17191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137588-E70B-486E-AFA8-21B0111C4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BFF854-EBC0-4856-AA08-16F032BD2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225" y="2533078"/>
            <a:ext cx="3305175" cy="3305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About my future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CA" dirty="0"/>
              <a:t>Most of my time at this job would be in a laboratory and a office (research centre)</a:t>
            </a:r>
          </a:p>
          <a:p>
            <a:r>
              <a:rPr lang="en-CA" dirty="0"/>
              <a:t>Salary range: </a:t>
            </a:r>
          </a:p>
          <a:p>
            <a:pPr lvl="1"/>
            <a:r>
              <a:rPr lang="en-CA" dirty="0"/>
              <a:t>Low $34k</a:t>
            </a:r>
          </a:p>
          <a:p>
            <a:pPr lvl="1"/>
            <a:r>
              <a:rPr lang="en-CA" dirty="0"/>
              <a:t>Median: 91K</a:t>
            </a:r>
          </a:p>
          <a:p>
            <a:pPr lvl="1"/>
            <a:r>
              <a:rPr lang="en-CA" dirty="0"/>
              <a:t>High: $156K</a:t>
            </a:r>
          </a:p>
          <a:p>
            <a:r>
              <a:rPr lang="en-CA" dirty="0"/>
              <a:t>Usual hours are more than 40 hours per week</a:t>
            </a:r>
          </a:p>
          <a:p>
            <a:r>
              <a:rPr lang="en-CA" dirty="0"/>
              <a:t>Usual 8 hour shifts (ex. 9 am-5 pm)</a:t>
            </a:r>
          </a:p>
          <a:p>
            <a:r>
              <a:rPr lang="en-CA" dirty="0"/>
              <a:t>Workdays 5-6 days a week</a:t>
            </a:r>
          </a:p>
          <a:p>
            <a:r>
              <a:rPr lang="en-CA" dirty="0"/>
              <a:t>Average pay per hour: $39.51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19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person, table, food&#10;&#10;Description generated with high confidence">
            <a:extLst>
              <a:ext uri="{FF2B5EF4-FFF2-40B4-BE49-F238E27FC236}">
                <a16:creationId xmlns:a16="http://schemas.microsoft.com/office/drawing/2014/main" id="{46AA6B54-4203-469A-A060-482B4898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8" b="1427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2800"/>
              <a:t>My job has a 1.2% chance of becoming automated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CA" sz="1500" dirty="0"/>
              <a:t>2 reasons why my job won’t become automated:</a:t>
            </a:r>
          </a:p>
          <a:p>
            <a:pPr lvl="1"/>
            <a:r>
              <a:rPr lang="en-CA" sz="1500" dirty="0"/>
              <a:t>The job requires so much skill and knowledge that A.I would simply not be able to effectively do the job</a:t>
            </a:r>
          </a:p>
          <a:p>
            <a:pPr lvl="1"/>
            <a:r>
              <a:rPr lang="en-CA" sz="1500" dirty="0"/>
              <a:t>Many hard biological questions will be faced and only a human would be able to go in depth to think and solve these problems</a:t>
            </a:r>
          </a:p>
          <a:p>
            <a:pPr marL="0" indent="0">
              <a:buNone/>
            </a:pP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263885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86B68C-84BC-4A6E-99D1-EE87483C13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278F65-029C-45D4-8078-6AA139CFF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My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CA" sz="2000"/>
              <a:t>I am 94% compatible with this job.</a:t>
            </a:r>
          </a:p>
          <a:p>
            <a:pPr marL="0" indent="0">
              <a:buNone/>
            </a:pPr>
            <a:endParaRPr lang="en-CA" sz="2000"/>
          </a:p>
          <a:p>
            <a:r>
              <a:rPr lang="en-CA" sz="2000"/>
              <a:t>The skills this job requires are:</a:t>
            </a:r>
          </a:p>
          <a:p>
            <a:pPr lvl="1"/>
            <a:r>
              <a:rPr lang="en-CA" sz="2000"/>
              <a:t>Good problem-solving skills</a:t>
            </a:r>
          </a:p>
          <a:p>
            <a:pPr lvl="1"/>
            <a:r>
              <a:rPr lang="en-CA" sz="2000"/>
              <a:t>Strong determination</a:t>
            </a:r>
          </a:p>
          <a:p>
            <a:pPr lvl="1"/>
            <a:r>
              <a:rPr lang="en-CA" sz="2000"/>
              <a:t>The knowledge of working with complex machine</a:t>
            </a:r>
          </a:p>
          <a:p>
            <a:pPr lvl="1"/>
            <a:r>
              <a:rPr lang="en-CA" sz="2000"/>
              <a:t>Being a team leader</a:t>
            </a:r>
          </a:p>
          <a:p>
            <a:pPr lvl="1"/>
            <a:r>
              <a:rPr lang="en-CA" sz="2000"/>
              <a:t>Being a fast learner</a:t>
            </a:r>
          </a:p>
          <a:p>
            <a:pPr lvl="1"/>
            <a:r>
              <a:rPr lang="en-CA" sz="2000"/>
              <a:t>A strong understanding in the field of science</a:t>
            </a:r>
          </a:p>
        </p:txBody>
      </p:sp>
    </p:spTree>
    <p:extLst>
      <p:ext uri="{BB962C8B-B14F-4D97-AF65-F5344CB8AC3E}">
        <p14:creationId xmlns:p14="http://schemas.microsoft.com/office/powerpoint/2010/main" val="299685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41F1CC-6A53-4BCF-9127-AABB52E249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EE8F11-3582-44B7-9869-F2D26D7DD9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E49D3-935C-4457-8940-7C6B195EA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DD65E05-B07E-4187-9A06-6B35950A6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6" r="21035" b="1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BF6FCC80-AB2C-40CD-B387-629CF0D34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2" r="3" b="6543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CA" sz="2800"/>
              <a:t>A Biophysicists would be a great career for me because…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numCol="1" anchor="t">
            <a:normAutofit/>
          </a:bodyPr>
          <a:lstStyle/>
          <a:p>
            <a:r>
              <a:rPr lang="en-CA" sz="1800"/>
              <a:t>I already have these skills for this career:</a:t>
            </a:r>
          </a:p>
          <a:p>
            <a:pPr lvl="1"/>
            <a:r>
              <a:rPr lang="en-CA" sz="1800"/>
              <a:t>Team leader</a:t>
            </a:r>
          </a:p>
          <a:p>
            <a:pPr lvl="1"/>
            <a:r>
              <a:rPr lang="en-CA" sz="1800"/>
              <a:t>Fast learner</a:t>
            </a:r>
          </a:p>
          <a:p>
            <a:pPr lvl="1"/>
            <a:r>
              <a:rPr lang="en-CA" sz="1800"/>
              <a:t>Strong problem-solving skills</a:t>
            </a:r>
          </a:p>
          <a:p>
            <a:endParaRPr lang="en-CA" sz="1800"/>
          </a:p>
          <a:p>
            <a:pPr marL="0" indent="0">
              <a:buNone/>
            </a:pPr>
            <a:endParaRPr lang="en-CA" sz="1800"/>
          </a:p>
          <a:p>
            <a:endParaRPr lang="en-CA" sz="1800"/>
          </a:p>
          <a:p>
            <a:endParaRPr lang="en-CA" sz="1800"/>
          </a:p>
          <a:p>
            <a:endParaRPr lang="en-CA" sz="1800"/>
          </a:p>
          <a:p>
            <a:endParaRPr lang="en-CA" sz="1800"/>
          </a:p>
          <a:p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08379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6D370DD-716B-4528-B475-331F84CEA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998500-8737-4404-BA65-2AB9F2802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CA"/>
              <a:t>I am not quite ready for this career, but I will get there!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numCol="2" anchor="t"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These are skills for the job I still need to learn:</a:t>
            </a:r>
          </a:p>
          <a:p>
            <a:r>
              <a:rPr lang="en-CA" dirty="0">
                <a:solidFill>
                  <a:srgbClr val="FFFFFF"/>
                </a:solidFill>
              </a:rPr>
              <a:t>Working with complex machines</a:t>
            </a:r>
          </a:p>
          <a:p>
            <a:r>
              <a:rPr lang="en-CA" dirty="0">
                <a:solidFill>
                  <a:srgbClr val="FFFFFF"/>
                </a:solidFill>
              </a:rPr>
              <a:t>A stronger understanding in the field of science</a:t>
            </a:r>
          </a:p>
          <a:p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This is how I will get those necessary skills:</a:t>
            </a:r>
          </a:p>
          <a:p>
            <a:r>
              <a:rPr lang="en-CA" dirty="0">
                <a:solidFill>
                  <a:srgbClr val="FFFFFF"/>
                </a:solidFill>
              </a:rPr>
              <a:t>Entering the science field of a good university and expanding my knowledge </a:t>
            </a:r>
          </a:p>
        </p:txBody>
      </p:sp>
    </p:spTree>
    <p:extLst>
      <p:ext uri="{BB962C8B-B14F-4D97-AF65-F5344CB8AC3E}">
        <p14:creationId xmlns:p14="http://schemas.microsoft.com/office/powerpoint/2010/main" val="138888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Job Outlook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E629F8-A328-4C94-9540-DA78545B1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600334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90980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9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8272</TotalTime>
  <Words>909</Words>
  <Application>Microsoft Office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Franklin Gothic Book</vt:lpstr>
      <vt:lpstr>Garamond</vt:lpstr>
      <vt:lpstr>Gill Sans MT</vt:lpstr>
      <vt:lpstr>Wingdings</vt:lpstr>
      <vt:lpstr>Wingdings 2</vt:lpstr>
      <vt:lpstr>Wingdings 3</vt:lpstr>
      <vt:lpstr>Office Theme</vt:lpstr>
      <vt:lpstr>Dividend</vt:lpstr>
      <vt:lpstr>Frame</vt:lpstr>
      <vt:lpstr>Ion</vt:lpstr>
      <vt:lpstr>Organic</vt:lpstr>
      <vt:lpstr>Parcel</vt:lpstr>
      <vt:lpstr>Crop</vt:lpstr>
      <vt:lpstr>1_Dividend</vt:lpstr>
      <vt:lpstr>Banded</vt:lpstr>
      <vt:lpstr>Peter’s Career Path</vt:lpstr>
      <vt:lpstr>My Career Goals</vt:lpstr>
      <vt:lpstr>What is a Biophysicists?</vt:lpstr>
      <vt:lpstr>About my future career</vt:lpstr>
      <vt:lpstr>My job has a 1.2% chance of becoming automated</vt:lpstr>
      <vt:lpstr>My compatibility</vt:lpstr>
      <vt:lpstr>A Biophysicists would be a great career for me because…</vt:lpstr>
      <vt:lpstr>I am not quite ready for this career, but I will get there!</vt:lpstr>
      <vt:lpstr>Job Outlook</vt:lpstr>
      <vt:lpstr>This is what appeals to me with this career…</vt:lpstr>
      <vt:lpstr>These are some things I find less appealing about this career…</vt:lpstr>
      <vt:lpstr>Potential obstacles to getting this career</vt:lpstr>
      <vt:lpstr>Potential obstacles to being successful within this career</vt:lpstr>
      <vt:lpstr>The training/education required for my career is:</vt:lpstr>
      <vt:lpstr>I intend to go to St. Mary’s University for that career</vt:lpstr>
      <vt:lpstr>PowerPoint Presentation</vt:lpstr>
      <vt:lpstr>High school courses required</vt:lpstr>
      <vt:lpstr>PowerPoint Presentation</vt:lpstr>
      <vt:lpstr>Financial Plan</vt:lpstr>
      <vt:lpstr>Some related occupations:</vt:lpstr>
      <vt:lpstr>Biophysicists are awesome!!!</vt:lpstr>
    </vt:vector>
  </TitlesOfParts>
  <Company>School District 43 Coquitlam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(your name)’s Career Path</dc:title>
  <dc:creator>Chapell, Adrienne</dc:creator>
  <cp:lastModifiedBy>Peter Ra</cp:lastModifiedBy>
  <cp:revision>40</cp:revision>
  <dcterms:created xsi:type="dcterms:W3CDTF">2016-10-18T14:29:42Z</dcterms:created>
  <dcterms:modified xsi:type="dcterms:W3CDTF">2018-04-16T15:58:51Z</dcterms:modified>
</cp:coreProperties>
</file>