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819731-0588-4A04-A854-1B375CEF5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319" y="1620452"/>
            <a:ext cx="2782094" cy="131565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 would like to be a plumber working full time for Thistle plumbing.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49CDF-20E8-4EA1-B0D4-7A9C5ED2B849}"/>
              </a:ext>
            </a:extLst>
          </p:cNvPr>
          <p:cNvSpPr txBox="1"/>
          <p:nvPr/>
        </p:nvSpPr>
        <p:spPr>
          <a:xfrm>
            <a:off x="8636128" y="2018675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am fine with living in a smaller house until I can retire then I would like to live in a 3 story house located in Nelson BC, Canada beside the lake.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F8B18-AE44-458F-97B2-65501D0EDD7D}"/>
              </a:ext>
            </a:extLst>
          </p:cNvPr>
          <p:cNvSpPr txBox="1"/>
          <p:nvPr/>
        </p:nvSpPr>
        <p:spPr>
          <a:xfrm>
            <a:off x="4383221" y="4229653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the future I would like to drive a 2018 ford mustang in red with black stripe down the middle.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61DFF-01F5-43B4-8A54-1569DEA9C51B}"/>
              </a:ext>
            </a:extLst>
          </p:cNvPr>
          <p:cNvSpPr txBox="1"/>
          <p:nvPr/>
        </p:nvSpPr>
        <p:spPr>
          <a:xfrm>
            <a:off x="304800" y="5172075"/>
            <a:ext cx="3143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would like a Husky named Thresh and a golden retriever named Tess and everyday the 3 of us can go hiking on all the hiking trails around Nelson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D90DD-FE32-4ED0-B92C-21F6F65679DB}"/>
              </a:ext>
            </a:extLst>
          </p:cNvPr>
          <p:cNvSpPr txBox="1"/>
          <p:nvPr/>
        </p:nvSpPr>
        <p:spPr>
          <a:xfrm>
            <a:off x="8658225" y="4581525"/>
            <a:ext cx="2867025" cy="191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Image result for husky puppies">
            <a:extLst>
              <a:ext uri="{FF2B5EF4-FFF2-40B4-BE49-F238E27FC236}">
                <a16:creationId xmlns:a16="http://schemas.microsoft.com/office/drawing/2014/main" id="{7D8F94B0-2631-432D-B94C-F341854B3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" y="3621665"/>
            <a:ext cx="1615883" cy="16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BE3D93-9747-4C20-9960-2D9CAB9ECE2B}"/>
              </a:ext>
            </a:extLst>
          </p:cNvPr>
          <p:cNvSpPr txBox="1"/>
          <p:nvPr/>
        </p:nvSpPr>
        <p:spPr>
          <a:xfrm>
            <a:off x="8467725" y="5449073"/>
            <a:ext cx="3419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Gaming set up with all the latest tech of that time(computer, 4K flat-screen, latest Xbox, HTC VIVE, mini fridge ECT)</a:t>
            </a:r>
          </a:p>
        </p:txBody>
      </p:sp>
      <p:pic>
        <p:nvPicPr>
          <p:cNvPr id="1030" name="Picture 6" descr="Image result for gaming setup">
            <a:extLst>
              <a:ext uri="{FF2B5EF4-FFF2-40B4-BE49-F238E27FC236}">
                <a16:creationId xmlns:a16="http://schemas.microsoft.com/office/drawing/2014/main" id="{700413CF-E098-48E4-A64B-EDD5DC86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7" y="3702844"/>
            <a:ext cx="3124200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elson bc winter">
            <a:extLst>
              <a:ext uri="{FF2B5EF4-FFF2-40B4-BE49-F238E27FC236}">
                <a16:creationId xmlns:a16="http://schemas.microsoft.com/office/drawing/2014/main" id="{273BE3FD-AD72-43A3-B466-CB13EB58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128" y="26344"/>
            <a:ext cx="3122484" cy="20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histle plumbing">
            <a:extLst>
              <a:ext uri="{FF2B5EF4-FFF2-40B4-BE49-F238E27FC236}">
                <a16:creationId xmlns:a16="http://schemas.microsoft.com/office/drawing/2014/main" id="{AB4FC9FB-1A04-42AD-A3D7-60609ADBB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2703" cy="16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ustang">
            <a:extLst>
              <a:ext uri="{FF2B5EF4-FFF2-40B4-BE49-F238E27FC236}">
                <a16:creationId xmlns:a16="http://schemas.microsoft.com/office/drawing/2014/main" id="{606964FE-7A11-4D0B-8AB3-6DE135990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68" y="2127231"/>
            <a:ext cx="3536156" cy="21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uppy  golden retriever">
            <a:extLst>
              <a:ext uri="{FF2B5EF4-FFF2-40B4-BE49-F238E27FC236}">
                <a16:creationId xmlns:a16="http://schemas.microsoft.com/office/drawing/2014/main" id="{A1506D9A-7693-4F25-A76A-93D63C7A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31" y="3621666"/>
            <a:ext cx="2291124" cy="15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7106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1352</TotalTime>
  <Words>125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Slice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wotherspoon</dc:creator>
  <cp:lastModifiedBy>owen wotherspoon</cp:lastModifiedBy>
  <cp:revision>8</cp:revision>
  <dcterms:created xsi:type="dcterms:W3CDTF">2017-11-30T19:07:02Z</dcterms:created>
  <dcterms:modified xsi:type="dcterms:W3CDTF">2017-12-01T18:42:21Z</dcterms:modified>
</cp:coreProperties>
</file>