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6" r:id="rId1"/>
  </p:sldMasterIdLst>
  <p:sldIdLst>
    <p:sldId id="256" r:id="rId2"/>
    <p:sldId id="257" r:id="rId3"/>
    <p:sldId id="258" r:id="rId4"/>
    <p:sldId id="267" r:id="rId5"/>
    <p:sldId id="268" r:id="rId6"/>
    <p:sldId id="259" r:id="rId7"/>
    <p:sldId id="269" r:id="rId8"/>
    <p:sldId id="270" r:id="rId9"/>
    <p:sldId id="260" r:id="rId10"/>
    <p:sldId id="271" r:id="rId11"/>
    <p:sldId id="272" r:id="rId12"/>
    <p:sldId id="262" r:id="rId13"/>
    <p:sldId id="273" r:id="rId14"/>
    <p:sldId id="263" r:id="rId15"/>
    <p:sldId id="264"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0" autoAdjust="0"/>
    <p:restoredTop sz="94660"/>
  </p:normalViewPr>
  <p:slideViewPr>
    <p:cSldViewPr snapToGrid="0">
      <p:cViewPr varScale="1">
        <p:scale>
          <a:sx n="83" d="100"/>
          <a:sy n="83" d="100"/>
        </p:scale>
        <p:origin x="45" y="53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kayla Berry" userId="06e88d28-5f39-4250-95db-940e24d5e62e" providerId="ADAL" clId="{57B4E4C3-D770-4D50-A06F-D512AE5B881D}"/>
    <pc:docChg chg="undo redo custSel addSld delSld modSld modMainMaster">
      <pc:chgData name="Mikayla Berry" userId="06e88d28-5f39-4250-95db-940e24d5e62e" providerId="ADAL" clId="{57B4E4C3-D770-4D50-A06F-D512AE5B881D}" dt="2018-06-18T07:12:18.024" v="3712"/>
      <pc:docMkLst>
        <pc:docMk/>
      </pc:docMkLst>
      <pc:sldChg chg="modSp modTransition">
        <pc:chgData name="Mikayla Berry" userId="06e88d28-5f39-4250-95db-940e24d5e62e" providerId="ADAL" clId="{57B4E4C3-D770-4D50-A06F-D512AE5B881D}" dt="2018-06-18T07:12:18.024" v="3712"/>
        <pc:sldMkLst>
          <pc:docMk/>
          <pc:sldMk cId="3194464426" sldId="256"/>
        </pc:sldMkLst>
        <pc:spChg chg="mod">
          <ac:chgData name="Mikayla Berry" userId="06e88d28-5f39-4250-95db-940e24d5e62e" providerId="ADAL" clId="{57B4E4C3-D770-4D50-A06F-D512AE5B881D}" dt="2018-06-15T16:07:34.146" v="1941" actId="20577"/>
          <ac:spMkLst>
            <pc:docMk/>
            <pc:sldMk cId="3194464426" sldId="256"/>
            <ac:spMk id="3" creationId="{D0F27A40-FD82-455A-B81F-DB4E12C5760A}"/>
          </ac:spMkLst>
        </pc:spChg>
      </pc:sldChg>
      <pc:sldChg chg="addSp delSp modSp add modTransition">
        <pc:chgData name="Mikayla Berry" userId="06e88d28-5f39-4250-95db-940e24d5e62e" providerId="ADAL" clId="{57B4E4C3-D770-4D50-A06F-D512AE5B881D}" dt="2018-06-18T07:12:18.024" v="3712"/>
        <pc:sldMkLst>
          <pc:docMk/>
          <pc:sldMk cId="2202029788" sldId="257"/>
        </pc:sldMkLst>
        <pc:spChg chg="mod">
          <ac:chgData name="Mikayla Berry" userId="06e88d28-5f39-4250-95db-940e24d5e62e" providerId="ADAL" clId="{57B4E4C3-D770-4D50-A06F-D512AE5B881D}" dt="2018-06-15T17:59:30.672" v="1974" actId="20577"/>
          <ac:spMkLst>
            <pc:docMk/>
            <pc:sldMk cId="2202029788" sldId="257"/>
            <ac:spMk id="2" creationId="{052BC9D9-AB78-4003-BE92-54AC4FF4E71A}"/>
          </ac:spMkLst>
        </pc:spChg>
        <pc:spChg chg="del">
          <ac:chgData name="Mikayla Berry" userId="06e88d28-5f39-4250-95db-940e24d5e62e" providerId="ADAL" clId="{57B4E4C3-D770-4D50-A06F-D512AE5B881D}" dt="2018-06-15T19:28:06.965" v="2413" actId="931"/>
          <ac:spMkLst>
            <pc:docMk/>
            <pc:sldMk cId="2202029788" sldId="257"/>
            <ac:spMk id="3" creationId="{0E675877-EC72-445D-84E1-0C0C063620ED}"/>
          </ac:spMkLst>
        </pc:spChg>
        <pc:spChg chg="del mod">
          <ac:chgData name="Mikayla Berry" userId="06e88d28-5f39-4250-95db-940e24d5e62e" providerId="ADAL" clId="{57B4E4C3-D770-4D50-A06F-D512AE5B881D}" dt="2018-06-14T05:04:55.592" v="345" actId="478"/>
          <ac:spMkLst>
            <pc:docMk/>
            <pc:sldMk cId="2202029788" sldId="257"/>
            <ac:spMk id="4" creationId="{E04911E8-E09D-45EC-B140-45B91F1B2EDB}"/>
          </ac:spMkLst>
        </pc:spChg>
        <pc:spChg chg="add del mod">
          <ac:chgData name="Mikayla Berry" userId="06e88d28-5f39-4250-95db-940e24d5e62e" providerId="ADAL" clId="{57B4E4C3-D770-4D50-A06F-D512AE5B881D}" dt="2018-06-18T07:11:32.845" v="3704" actId="931"/>
          <ac:spMkLst>
            <pc:docMk/>
            <pc:sldMk cId="2202029788" sldId="257"/>
            <ac:spMk id="7" creationId="{F2702A5A-2AFB-4FAE-917E-A8270E4B64DD}"/>
          </ac:spMkLst>
        </pc:spChg>
        <pc:picChg chg="add del mod">
          <ac:chgData name="Mikayla Berry" userId="06e88d28-5f39-4250-95db-940e24d5e62e" providerId="ADAL" clId="{57B4E4C3-D770-4D50-A06F-D512AE5B881D}" dt="2018-06-18T07:11:23.182" v="3703" actId="478"/>
          <ac:picMkLst>
            <pc:docMk/>
            <pc:sldMk cId="2202029788" sldId="257"/>
            <ac:picMk id="5" creationId="{FCDD51E5-FF3E-4001-AF95-F3846AA1CD97}"/>
          </ac:picMkLst>
        </pc:picChg>
        <pc:picChg chg="add mod">
          <ac:chgData name="Mikayla Berry" userId="06e88d28-5f39-4250-95db-940e24d5e62e" providerId="ADAL" clId="{57B4E4C3-D770-4D50-A06F-D512AE5B881D}" dt="2018-06-18T07:11:39.954" v="3706" actId="14100"/>
          <ac:picMkLst>
            <pc:docMk/>
            <pc:sldMk cId="2202029788" sldId="257"/>
            <ac:picMk id="9" creationId="{8475810F-56F3-4BC3-9145-37DF0789C3E6}"/>
          </ac:picMkLst>
        </pc:picChg>
      </pc:sldChg>
      <pc:sldChg chg="addSp delSp modSp add modTransition">
        <pc:chgData name="Mikayla Berry" userId="06e88d28-5f39-4250-95db-940e24d5e62e" providerId="ADAL" clId="{57B4E4C3-D770-4D50-A06F-D512AE5B881D}" dt="2018-06-18T07:12:18.024" v="3712"/>
        <pc:sldMkLst>
          <pc:docMk/>
          <pc:sldMk cId="1978994816" sldId="258"/>
        </pc:sldMkLst>
        <pc:spChg chg="mod">
          <ac:chgData name="Mikayla Berry" userId="06e88d28-5f39-4250-95db-940e24d5e62e" providerId="ADAL" clId="{57B4E4C3-D770-4D50-A06F-D512AE5B881D}" dt="2018-06-18T05:53:01.890" v="2712" actId="1076"/>
          <ac:spMkLst>
            <pc:docMk/>
            <pc:sldMk cId="1978994816" sldId="258"/>
            <ac:spMk id="2" creationId="{7F382F14-CC7D-4AFA-8096-0B98E63DDC39}"/>
          </ac:spMkLst>
        </pc:spChg>
        <pc:spChg chg="mod">
          <ac:chgData name="Mikayla Berry" userId="06e88d28-5f39-4250-95db-940e24d5e62e" providerId="ADAL" clId="{57B4E4C3-D770-4D50-A06F-D512AE5B881D}" dt="2018-06-18T05:53:10.544" v="2714" actId="1076"/>
          <ac:spMkLst>
            <pc:docMk/>
            <pc:sldMk cId="1978994816" sldId="258"/>
            <ac:spMk id="3" creationId="{7A5A2A85-3655-4762-90CE-209AC2D2A7CC}"/>
          </ac:spMkLst>
        </pc:spChg>
        <pc:spChg chg="del mod">
          <ac:chgData name="Mikayla Berry" userId="06e88d28-5f39-4250-95db-940e24d5e62e" providerId="ADAL" clId="{57B4E4C3-D770-4D50-A06F-D512AE5B881D}" dt="2018-06-18T04:55:04.134" v="2416" actId="478"/>
          <ac:spMkLst>
            <pc:docMk/>
            <pc:sldMk cId="1978994816" sldId="258"/>
            <ac:spMk id="4" creationId="{68D19A49-BB66-4800-AE76-33ADEFCE98C9}"/>
          </ac:spMkLst>
        </pc:spChg>
        <pc:spChg chg="del">
          <ac:chgData name="Mikayla Berry" userId="06e88d28-5f39-4250-95db-940e24d5e62e" providerId="ADAL" clId="{57B4E4C3-D770-4D50-A06F-D512AE5B881D}" dt="2018-06-15T18:02:20.309" v="1983" actId="478"/>
          <ac:spMkLst>
            <pc:docMk/>
            <pc:sldMk cId="1978994816" sldId="258"/>
            <ac:spMk id="5" creationId="{E345B761-7F27-41AD-B1E0-17D7236ECA7C}"/>
          </ac:spMkLst>
        </pc:spChg>
        <pc:spChg chg="mod">
          <ac:chgData name="Mikayla Berry" userId="06e88d28-5f39-4250-95db-940e24d5e62e" providerId="ADAL" clId="{57B4E4C3-D770-4D50-A06F-D512AE5B881D}" dt="2018-06-18T05:52:56.872" v="2711" actId="1076"/>
          <ac:spMkLst>
            <pc:docMk/>
            <pc:sldMk cId="1978994816" sldId="258"/>
            <ac:spMk id="6" creationId="{58847450-A943-40C9-968D-F2DF91C883D3}"/>
          </ac:spMkLst>
        </pc:spChg>
        <pc:picChg chg="add del mod">
          <ac:chgData name="Mikayla Berry" userId="06e88d28-5f39-4250-95db-940e24d5e62e" providerId="ADAL" clId="{57B4E4C3-D770-4D50-A06F-D512AE5B881D}" dt="2018-06-18T05:53:15.905" v="2716" actId="1076"/>
          <ac:picMkLst>
            <pc:docMk/>
            <pc:sldMk cId="1978994816" sldId="258"/>
            <ac:picMk id="8" creationId="{5636B9E8-2538-47A9-AA85-45F4B8D9CC3B}"/>
          </ac:picMkLst>
        </pc:picChg>
        <pc:picChg chg="add del mod modCrop">
          <ac:chgData name="Mikayla Berry" userId="06e88d28-5f39-4250-95db-940e24d5e62e" providerId="ADAL" clId="{57B4E4C3-D770-4D50-A06F-D512AE5B881D}" dt="2018-06-18T05:23:08.218" v="2597" actId="478"/>
          <ac:picMkLst>
            <pc:docMk/>
            <pc:sldMk cId="1978994816" sldId="258"/>
            <ac:picMk id="10" creationId="{FDFC9989-D207-4034-9A27-15C34B8C1086}"/>
          </ac:picMkLst>
        </pc:picChg>
        <pc:picChg chg="add mod">
          <ac:chgData name="Mikayla Berry" userId="06e88d28-5f39-4250-95db-940e24d5e62e" providerId="ADAL" clId="{57B4E4C3-D770-4D50-A06F-D512AE5B881D}" dt="2018-06-18T05:53:18.810" v="2717" actId="1076"/>
          <ac:picMkLst>
            <pc:docMk/>
            <pc:sldMk cId="1978994816" sldId="258"/>
            <ac:picMk id="12" creationId="{A9A9DDCE-5486-4E4E-8EB0-9E46A542573C}"/>
          </ac:picMkLst>
        </pc:picChg>
        <pc:picChg chg="add mod">
          <ac:chgData name="Mikayla Berry" userId="06e88d28-5f39-4250-95db-940e24d5e62e" providerId="ADAL" clId="{57B4E4C3-D770-4D50-A06F-D512AE5B881D}" dt="2018-06-18T05:53:58.096" v="2721" actId="1076"/>
          <ac:picMkLst>
            <pc:docMk/>
            <pc:sldMk cId="1978994816" sldId="258"/>
            <ac:picMk id="14" creationId="{DAEC445D-DB2E-48DF-9706-B34B15F1E4EF}"/>
          </ac:picMkLst>
        </pc:picChg>
      </pc:sldChg>
      <pc:sldChg chg="addSp delSp modSp add modTransition">
        <pc:chgData name="Mikayla Berry" userId="06e88d28-5f39-4250-95db-940e24d5e62e" providerId="ADAL" clId="{57B4E4C3-D770-4D50-A06F-D512AE5B881D}" dt="2018-06-18T07:12:18.024" v="3712"/>
        <pc:sldMkLst>
          <pc:docMk/>
          <pc:sldMk cId="1128566258" sldId="259"/>
        </pc:sldMkLst>
        <pc:spChg chg="mod">
          <ac:chgData name="Mikayla Berry" userId="06e88d28-5f39-4250-95db-940e24d5e62e" providerId="ADAL" clId="{57B4E4C3-D770-4D50-A06F-D512AE5B881D}" dt="2018-06-18T05:57:31.150" v="2742" actId="1076"/>
          <ac:spMkLst>
            <pc:docMk/>
            <pc:sldMk cId="1128566258" sldId="259"/>
            <ac:spMk id="2" creationId="{3875A88D-A212-4054-A054-066F47B3D583}"/>
          </ac:spMkLst>
        </pc:spChg>
        <pc:spChg chg="mod">
          <ac:chgData name="Mikayla Berry" userId="06e88d28-5f39-4250-95db-940e24d5e62e" providerId="ADAL" clId="{57B4E4C3-D770-4D50-A06F-D512AE5B881D}" dt="2018-06-18T05:57:33.806" v="2743" actId="1076"/>
          <ac:spMkLst>
            <pc:docMk/>
            <pc:sldMk cId="1128566258" sldId="259"/>
            <ac:spMk id="3" creationId="{4C0B415C-E3F7-414D-8B7D-BE5410892C0F}"/>
          </ac:spMkLst>
        </pc:spChg>
        <pc:spChg chg="del">
          <ac:chgData name="Mikayla Berry" userId="06e88d28-5f39-4250-95db-940e24d5e62e" providerId="ADAL" clId="{57B4E4C3-D770-4D50-A06F-D512AE5B881D}" dt="2018-06-18T05:35:34.046" v="2625" actId="478"/>
          <ac:spMkLst>
            <pc:docMk/>
            <pc:sldMk cId="1128566258" sldId="259"/>
            <ac:spMk id="4" creationId="{08B30244-764E-465A-A4B5-EAB0DAD65FA5}"/>
          </ac:spMkLst>
        </pc:spChg>
        <pc:spChg chg="del">
          <ac:chgData name="Mikayla Berry" userId="06e88d28-5f39-4250-95db-940e24d5e62e" providerId="ADAL" clId="{57B4E4C3-D770-4D50-A06F-D512AE5B881D}" dt="2018-06-15T18:06:03.384" v="2147" actId="478"/>
          <ac:spMkLst>
            <pc:docMk/>
            <pc:sldMk cId="1128566258" sldId="259"/>
            <ac:spMk id="5" creationId="{5FACEF5F-1FBE-47A8-894D-CFE12BA739F6}"/>
          </ac:spMkLst>
        </pc:spChg>
        <pc:spChg chg="mod">
          <ac:chgData name="Mikayla Berry" userId="06e88d28-5f39-4250-95db-940e24d5e62e" providerId="ADAL" clId="{57B4E4C3-D770-4D50-A06F-D512AE5B881D}" dt="2018-06-18T05:57:26.268" v="2741" actId="1076"/>
          <ac:spMkLst>
            <pc:docMk/>
            <pc:sldMk cId="1128566258" sldId="259"/>
            <ac:spMk id="6" creationId="{C65250BB-5206-4C22-A280-0D5968EAA1FC}"/>
          </ac:spMkLst>
        </pc:spChg>
        <pc:picChg chg="add del mod">
          <ac:chgData name="Mikayla Berry" userId="06e88d28-5f39-4250-95db-940e24d5e62e" providerId="ADAL" clId="{57B4E4C3-D770-4D50-A06F-D512AE5B881D}" dt="2018-06-18T05:40:17.325" v="2637" actId="478"/>
          <ac:picMkLst>
            <pc:docMk/>
            <pc:sldMk cId="1128566258" sldId="259"/>
            <ac:picMk id="8" creationId="{3D67E8D4-A37E-4427-9ADF-7B5703DAB858}"/>
          </ac:picMkLst>
        </pc:picChg>
        <pc:picChg chg="add mod">
          <ac:chgData name="Mikayla Berry" userId="06e88d28-5f39-4250-95db-940e24d5e62e" providerId="ADAL" clId="{57B4E4C3-D770-4D50-A06F-D512AE5B881D}" dt="2018-06-18T05:57:50.742" v="2749" actId="1076"/>
          <ac:picMkLst>
            <pc:docMk/>
            <pc:sldMk cId="1128566258" sldId="259"/>
            <ac:picMk id="10" creationId="{828064FF-BAA3-4766-A525-DD29EC0E0311}"/>
          </ac:picMkLst>
        </pc:picChg>
        <pc:picChg chg="add mod">
          <ac:chgData name="Mikayla Berry" userId="06e88d28-5f39-4250-95db-940e24d5e62e" providerId="ADAL" clId="{57B4E4C3-D770-4D50-A06F-D512AE5B881D}" dt="2018-06-18T05:57:39.332" v="2745" actId="1076"/>
          <ac:picMkLst>
            <pc:docMk/>
            <pc:sldMk cId="1128566258" sldId="259"/>
            <ac:picMk id="12" creationId="{EDF530CC-3838-47E7-9A29-3CCDBADA3361}"/>
          </ac:picMkLst>
        </pc:picChg>
        <pc:picChg chg="add mod">
          <ac:chgData name="Mikayla Berry" userId="06e88d28-5f39-4250-95db-940e24d5e62e" providerId="ADAL" clId="{57B4E4C3-D770-4D50-A06F-D512AE5B881D}" dt="2018-06-18T05:57:56.429" v="2750" actId="1076"/>
          <ac:picMkLst>
            <pc:docMk/>
            <pc:sldMk cId="1128566258" sldId="259"/>
            <ac:picMk id="14" creationId="{88E33051-754F-4963-9E85-2E463FA2545E}"/>
          </ac:picMkLst>
        </pc:picChg>
      </pc:sldChg>
      <pc:sldChg chg="addSp delSp modSp add modTransition">
        <pc:chgData name="Mikayla Berry" userId="06e88d28-5f39-4250-95db-940e24d5e62e" providerId="ADAL" clId="{57B4E4C3-D770-4D50-A06F-D512AE5B881D}" dt="2018-06-18T07:12:18.024" v="3712"/>
        <pc:sldMkLst>
          <pc:docMk/>
          <pc:sldMk cId="543559200" sldId="260"/>
        </pc:sldMkLst>
        <pc:spChg chg="mod">
          <ac:chgData name="Mikayla Berry" userId="06e88d28-5f39-4250-95db-940e24d5e62e" providerId="ADAL" clId="{57B4E4C3-D770-4D50-A06F-D512AE5B881D}" dt="2018-06-18T06:17:48.218" v="2821" actId="1076"/>
          <ac:spMkLst>
            <pc:docMk/>
            <pc:sldMk cId="543559200" sldId="260"/>
            <ac:spMk id="2" creationId="{31EE24B2-37DB-41F2-9523-F3DC31316BD9}"/>
          </ac:spMkLst>
        </pc:spChg>
        <pc:spChg chg="mod">
          <ac:chgData name="Mikayla Berry" userId="06e88d28-5f39-4250-95db-940e24d5e62e" providerId="ADAL" clId="{57B4E4C3-D770-4D50-A06F-D512AE5B881D}" dt="2018-06-18T06:17:57.499" v="2824" actId="1076"/>
          <ac:spMkLst>
            <pc:docMk/>
            <pc:sldMk cId="543559200" sldId="260"/>
            <ac:spMk id="3" creationId="{B7DB1536-FAE6-450E-86E7-179991348993}"/>
          </ac:spMkLst>
        </pc:spChg>
        <pc:spChg chg="del">
          <ac:chgData name="Mikayla Berry" userId="06e88d28-5f39-4250-95db-940e24d5e62e" providerId="ADAL" clId="{57B4E4C3-D770-4D50-A06F-D512AE5B881D}" dt="2018-06-18T06:03:19.281" v="2779" actId="478"/>
          <ac:spMkLst>
            <pc:docMk/>
            <pc:sldMk cId="543559200" sldId="260"/>
            <ac:spMk id="4" creationId="{F8BD2199-59C9-4E47-B724-CCD4D8AD84DE}"/>
          </ac:spMkLst>
        </pc:spChg>
        <pc:spChg chg="del">
          <ac:chgData name="Mikayla Berry" userId="06e88d28-5f39-4250-95db-940e24d5e62e" providerId="ADAL" clId="{57B4E4C3-D770-4D50-A06F-D512AE5B881D}" dt="2018-06-18T06:03:15.730" v="2778" actId="478"/>
          <ac:spMkLst>
            <pc:docMk/>
            <pc:sldMk cId="543559200" sldId="260"/>
            <ac:spMk id="5" creationId="{103E8220-4A4C-4157-8760-AE2322D486B8}"/>
          </ac:spMkLst>
        </pc:spChg>
        <pc:spChg chg="mod">
          <ac:chgData name="Mikayla Berry" userId="06e88d28-5f39-4250-95db-940e24d5e62e" providerId="ADAL" clId="{57B4E4C3-D770-4D50-A06F-D512AE5B881D}" dt="2018-06-18T06:17:43" v="2820" actId="1076"/>
          <ac:spMkLst>
            <pc:docMk/>
            <pc:sldMk cId="543559200" sldId="260"/>
            <ac:spMk id="6" creationId="{16081C3F-B168-443C-9C9A-3A38581827C4}"/>
          </ac:spMkLst>
        </pc:spChg>
        <pc:picChg chg="add mod">
          <ac:chgData name="Mikayla Berry" userId="06e88d28-5f39-4250-95db-940e24d5e62e" providerId="ADAL" clId="{57B4E4C3-D770-4D50-A06F-D512AE5B881D}" dt="2018-06-18T06:23:40.453" v="2831" actId="1076"/>
          <ac:picMkLst>
            <pc:docMk/>
            <pc:sldMk cId="543559200" sldId="260"/>
            <ac:picMk id="8" creationId="{F9BE2BA1-481A-4B61-BB5F-2A4A2A89B175}"/>
          </ac:picMkLst>
        </pc:picChg>
        <pc:picChg chg="add mod">
          <ac:chgData name="Mikayla Berry" userId="06e88d28-5f39-4250-95db-940e24d5e62e" providerId="ADAL" clId="{57B4E4C3-D770-4D50-A06F-D512AE5B881D}" dt="2018-06-18T06:28:01.850" v="2837" actId="1076"/>
          <ac:picMkLst>
            <pc:docMk/>
            <pc:sldMk cId="543559200" sldId="260"/>
            <ac:picMk id="10" creationId="{D008A08D-7E72-4D56-9C84-72EA744D90BE}"/>
          </ac:picMkLst>
        </pc:picChg>
      </pc:sldChg>
      <pc:sldChg chg="addSp delSp modSp add modTransition">
        <pc:chgData name="Mikayla Berry" userId="06e88d28-5f39-4250-95db-940e24d5e62e" providerId="ADAL" clId="{57B4E4C3-D770-4D50-A06F-D512AE5B881D}" dt="2018-06-18T07:12:18.024" v="3712"/>
        <pc:sldMkLst>
          <pc:docMk/>
          <pc:sldMk cId="1068838659" sldId="262"/>
        </pc:sldMkLst>
        <pc:spChg chg="mod">
          <ac:chgData name="Mikayla Berry" userId="06e88d28-5f39-4250-95db-940e24d5e62e" providerId="ADAL" clId="{57B4E4C3-D770-4D50-A06F-D512AE5B881D}" dt="2018-06-18T06:45:11.796" v="2890" actId="1076"/>
          <ac:spMkLst>
            <pc:docMk/>
            <pc:sldMk cId="1068838659" sldId="262"/>
            <ac:spMk id="2" creationId="{B8ACEB60-818B-4F3E-BA7F-80CB631E2154}"/>
          </ac:spMkLst>
        </pc:spChg>
        <pc:spChg chg="del">
          <ac:chgData name="Mikayla Berry" userId="06e88d28-5f39-4250-95db-940e24d5e62e" providerId="ADAL" clId="{57B4E4C3-D770-4D50-A06F-D512AE5B881D}" dt="2018-06-18T06:45:06.775" v="2889" actId="478"/>
          <ac:spMkLst>
            <pc:docMk/>
            <pc:sldMk cId="1068838659" sldId="262"/>
            <ac:spMk id="3" creationId="{E7439367-5BAA-4444-97BC-24CE7051A438}"/>
          </ac:spMkLst>
        </pc:spChg>
        <pc:spChg chg="mod">
          <ac:chgData name="Mikayla Berry" userId="06e88d28-5f39-4250-95db-940e24d5e62e" providerId="ADAL" clId="{57B4E4C3-D770-4D50-A06F-D512AE5B881D}" dt="2018-06-18T06:55:06.262" v="2958" actId="20577"/>
          <ac:spMkLst>
            <pc:docMk/>
            <pc:sldMk cId="1068838659" sldId="262"/>
            <ac:spMk id="4" creationId="{BD6B816D-A2D0-498E-8DFA-62BA460B38C4}"/>
          </ac:spMkLst>
        </pc:spChg>
        <pc:spChg chg="del">
          <ac:chgData name="Mikayla Berry" userId="06e88d28-5f39-4250-95db-940e24d5e62e" providerId="ADAL" clId="{57B4E4C3-D770-4D50-A06F-D512AE5B881D}" dt="2018-06-18T06:45:04.450" v="2888" actId="478"/>
          <ac:spMkLst>
            <pc:docMk/>
            <pc:sldMk cId="1068838659" sldId="262"/>
            <ac:spMk id="5" creationId="{D7F8EC96-A689-4418-8652-6875C3B5EC0E}"/>
          </ac:spMkLst>
        </pc:spChg>
        <pc:spChg chg="mod">
          <ac:chgData name="Mikayla Berry" userId="06e88d28-5f39-4250-95db-940e24d5e62e" providerId="ADAL" clId="{57B4E4C3-D770-4D50-A06F-D512AE5B881D}" dt="2018-06-18T06:45:01.871" v="2887" actId="1076"/>
          <ac:spMkLst>
            <pc:docMk/>
            <pc:sldMk cId="1068838659" sldId="262"/>
            <ac:spMk id="6" creationId="{618E5D80-1A65-4497-8260-936B47B980B1}"/>
          </ac:spMkLst>
        </pc:spChg>
        <pc:picChg chg="add mod">
          <ac:chgData name="Mikayla Berry" userId="06e88d28-5f39-4250-95db-940e24d5e62e" providerId="ADAL" clId="{57B4E4C3-D770-4D50-A06F-D512AE5B881D}" dt="2018-06-18T06:48:13.927" v="2901" actId="1076"/>
          <ac:picMkLst>
            <pc:docMk/>
            <pc:sldMk cId="1068838659" sldId="262"/>
            <ac:picMk id="8" creationId="{B751067B-169A-49ED-BA43-369C768129C2}"/>
          </ac:picMkLst>
        </pc:picChg>
        <pc:picChg chg="add mod">
          <ac:chgData name="Mikayla Berry" userId="06e88d28-5f39-4250-95db-940e24d5e62e" providerId="ADAL" clId="{57B4E4C3-D770-4D50-A06F-D512AE5B881D}" dt="2018-06-18T06:48:11.151" v="2900" actId="1076"/>
          <ac:picMkLst>
            <pc:docMk/>
            <pc:sldMk cId="1068838659" sldId="262"/>
            <ac:picMk id="10" creationId="{2CBC6551-387C-4E39-B441-23BB51DF4E2A}"/>
          </ac:picMkLst>
        </pc:picChg>
        <pc:picChg chg="add mod">
          <ac:chgData name="Mikayla Berry" userId="06e88d28-5f39-4250-95db-940e24d5e62e" providerId="ADAL" clId="{57B4E4C3-D770-4D50-A06F-D512AE5B881D}" dt="2018-06-18T06:56:37.416" v="2966" actId="1076"/>
          <ac:picMkLst>
            <pc:docMk/>
            <pc:sldMk cId="1068838659" sldId="262"/>
            <ac:picMk id="12" creationId="{A8562180-C8F3-4AEA-9EE0-5BBE9D3BF14B}"/>
          </ac:picMkLst>
        </pc:picChg>
      </pc:sldChg>
      <pc:sldChg chg="addSp delSp modSp add modTransition">
        <pc:chgData name="Mikayla Berry" userId="06e88d28-5f39-4250-95db-940e24d5e62e" providerId="ADAL" clId="{57B4E4C3-D770-4D50-A06F-D512AE5B881D}" dt="2018-06-18T07:12:18.024" v="3712"/>
        <pc:sldMkLst>
          <pc:docMk/>
          <pc:sldMk cId="2294805422" sldId="263"/>
        </pc:sldMkLst>
        <pc:spChg chg="mod">
          <ac:chgData name="Mikayla Berry" userId="06e88d28-5f39-4250-95db-940e24d5e62e" providerId="ADAL" clId="{57B4E4C3-D770-4D50-A06F-D512AE5B881D}" dt="2018-06-18T07:00:41.925" v="3047" actId="1076"/>
          <ac:spMkLst>
            <pc:docMk/>
            <pc:sldMk cId="2294805422" sldId="263"/>
            <ac:spMk id="2" creationId="{34FBBC3B-4331-4D39-A405-B40AB57D527C}"/>
          </ac:spMkLst>
        </pc:spChg>
        <pc:spChg chg="mod">
          <ac:chgData name="Mikayla Berry" userId="06e88d28-5f39-4250-95db-940e24d5e62e" providerId="ADAL" clId="{57B4E4C3-D770-4D50-A06F-D512AE5B881D}" dt="2018-06-18T07:08:26.633" v="3408" actId="1076"/>
          <ac:spMkLst>
            <pc:docMk/>
            <pc:sldMk cId="2294805422" sldId="263"/>
            <ac:spMk id="3" creationId="{99999B7B-1CC4-4F55-BF91-3F3B2FE1D4EB}"/>
          </ac:spMkLst>
        </pc:spChg>
        <pc:spChg chg="del">
          <ac:chgData name="Mikayla Berry" userId="06e88d28-5f39-4250-95db-940e24d5e62e" providerId="ADAL" clId="{57B4E4C3-D770-4D50-A06F-D512AE5B881D}" dt="2018-06-18T07:00:34.749" v="3045" actId="478"/>
          <ac:spMkLst>
            <pc:docMk/>
            <pc:sldMk cId="2294805422" sldId="263"/>
            <ac:spMk id="4" creationId="{A36E1DB6-EA7E-4B88-B90B-E9D9718B13E3}"/>
          </ac:spMkLst>
        </pc:spChg>
        <pc:spChg chg="del">
          <ac:chgData name="Mikayla Berry" userId="06e88d28-5f39-4250-95db-940e24d5e62e" providerId="ADAL" clId="{57B4E4C3-D770-4D50-A06F-D512AE5B881D}" dt="2018-06-18T07:00:31.147" v="3044" actId="478"/>
          <ac:spMkLst>
            <pc:docMk/>
            <pc:sldMk cId="2294805422" sldId="263"/>
            <ac:spMk id="5" creationId="{4D9CCFFE-98F3-4E80-8802-6D552E578320}"/>
          </ac:spMkLst>
        </pc:spChg>
        <pc:spChg chg="mod">
          <ac:chgData name="Mikayla Berry" userId="06e88d28-5f39-4250-95db-940e24d5e62e" providerId="ADAL" clId="{57B4E4C3-D770-4D50-A06F-D512AE5B881D}" dt="2018-06-18T07:01:23.175" v="3105" actId="20577"/>
          <ac:spMkLst>
            <pc:docMk/>
            <pc:sldMk cId="2294805422" sldId="263"/>
            <ac:spMk id="6" creationId="{66C2AD6A-9169-473B-BCBC-4065A620A1EF}"/>
          </ac:spMkLst>
        </pc:spChg>
        <pc:picChg chg="add mod">
          <ac:chgData name="Mikayla Berry" userId="06e88d28-5f39-4250-95db-940e24d5e62e" providerId="ADAL" clId="{57B4E4C3-D770-4D50-A06F-D512AE5B881D}" dt="2018-06-18T07:08:18.767" v="3407" actId="14100"/>
          <ac:picMkLst>
            <pc:docMk/>
            <pc:sldMk cId="2294805422" sldId="263"/>
            <ac:picMk id="8" creationId="{6A597C75-8120-4B17-8313-2774F407E4FF}"/>
          </ac:picMkLst>
        </pc:picChg>
        <pc:picChg chg="add mod">
          <ac:chgData name="Mikayla Berry" userId="06e88d28-5f39-4250-95db-940e24d5e62e" providerId="ADAL" clId="{57B4E4C3-D770-4D50-A06F-D512AE5B881D}" dt="2018-06-18T07:07:57.367" v="3403" actId="1076"/>
          <ac:picMkLst>
            <pc:docMk/>
            <pc:sldMk cId="2294805422" sldId="263"/>
            <ac:picMk id="10" creationId="{D7CAC321-5FB5-4957-ACBE-BFD6F8FB15FB}"/>
          </ac:picMkLst>
        </pc:picChg>
        <pc:picChg chg="add mod">
          <ac:chgData name="Mikayla Berry" userId="06e88d28-5f39-4250-95db-940e24d5e62e" providerId="ADAL" clId="{57B4E4C3-D770-4D50-A06F-D512AE5B881D}" dt="2018-06-18T07:08:14.125" v="3406" actId="1076"/>
          <ac:picMkLst>
            <pc:docMk/>
            <pc:sldMk cId="2294805422" sldId="263"/>
            <ac:picMk id="12" creationId="{98EE3519-014A-4869-B297-82330A5EFAE6}"/>
          </ac:picMkLst>
        </pc:picChg>
      </pc:sldChg>
      <pc:sldChg chg="addSp delSp modSp add modTransition">
        <pc:chgData name="Mikayla Berry" userId="06e88d28-5f39-4250-95db-940e24d5e62e" providerId="ADAL" clId="{57B4E4C3-D770-4D50-A06F-D512AE5B881D}" dt="2018-06-18T07:12:18.024" v="3712"/>
        <pc:sldMkLst>
          <pc:docMk/>
          <pc:sldMk cId="3263895850" sldId="264"/>
        </pc:sldMkLst>
        <pc:spChg chg="mod">
          <ac:chgData name="Mikayla Berry" userId="06e88d28-5f39-4250-95db-940e24d5e62e" providerId="ADAL" clId="{57B4E4C3-D770-4D50-A06F-D512AE5B881D}" dt="2018-06-18T07:11:11.682" v="3702" actId="403"/>
          <ac:spMkLst>
            <pc:docMk/>
            <pc:sldMk cId="3263895850" sldId="264"/>
            <ac:spMk id="2" creationId="{6603A268-4D58-4D9B-AAE0-A9AA82135BEB}"/>
          </ac:spMkLst>
        </pc:spChg>
        <pc:spChg chg="del">
          <ac:chgData name="Mikayla Berry" userId="06e88d28-5f39-4250-95db-940e24d5e62e" providerId="ADAL" clId="{57B4E4C3-D770-4D50-A06F-D512AE5B881D}" dt="2018-06-18T07:11:52.493" v="3707" actId="931"/>
          <ac:spMkLst>
            <pc:docMk/>
            <pc:sldMk cId="3263895850" sldId="264"/>
            <ac:spMk id="3" creationId="{06434AA5-EC3A-4D74-BFB2-6B48AEBA360C}"/>
          </ac:spMkLst>
        </pc:spChg>
        <pc:spChg chg="del">
          <ac:chgData name="Mikayla Berry" userId="06e88d28-5f39-4250-95db-940e24d5e62e" providerId="ADAL" clId="{57B4E4C3-D770-4D50-A06F-D512AE5B881D}" dt="2018-06-18T07:10:25.495" v="3691" actId="478"/>
          <ac:spMkLst>
            <pc:docMk/>
            <pc:sldMk cId="3263895850" sldId="264"/>
            <ac:spMk id="4" creationId="{2A2B8392-3411-4E2D-983F-CC5E47C2A10D}"/>
          </ac:spMkLst>
        </pc:spChg>
        <pc:picChg chg="add mod">
          <ac:chgData name="Mikayla Berry" userId="06e88d28-5f39-4250-95db-940e24d5e62e" providerId="ADAL" clId="{57B4E4C3-D770-4D50-A06F-D512AE5B881D}" dt="2018-06-18T07:12:02.444" v="3710" actId="1076"/>
          <ac:picMkLst>
            <pc:docMk/>
            <pc:sldMk cId="3263895850" sldId="264"/>
            <ac:picMk id="6" creationId="{05FA7823-BA7E-488A-871D-E1666355F59C}"/>
          </ac:picMkLst>
        </pc:picChg>
      </pc:sldChg>
      <pc:sldChg chg="addSp delSp modSp add modTransition">
        <pc:chgData name="Mikayla Berry" userId="06e88d28-5f39-4250-95db-940e24d5e62e" providerId="ADAL" clId="{57B4E4C3-D770-4D50-A06F-D512AE5B881D}" dt="2018-06-18T07:12:18.024" v="3712"/>
        <pc:sldMkLst>
          <pc:docMk/>
          <pc:sldMk cId="1962266695" sldId="267"/>
        </pc:sldMkLst>
        <pc:spChg chg="mod">
          <ac:chgData name="Mikayla Berry" userId="06e88d28-5f39-4250-95db-940e24d5e62e" providerId="ADAL" clId="{57B4E4C3-D770-4D50-A06F-D512AE5B881D}" dt="2018-06-18T05:54:12.834" v="2723" actId="1076"/>
          <ac:spMkLst>
            <pc:docMk/>
            <pc:sldMk cId="1962266695" sldId="267"/>
            <ac:spMk id="2" creationId="{208D3CAE-CA3B-43D1-A9B9-76E3183C30B4}"/>
          </ac:spMkLst>
        </pc:spChg>
        <pc:spChg chg="mod">
          <ac:chgData name="Mikayla Berry" userId="06e88d28-5f39-4250-95db-940e24d5e62e" providerId="ADAL" clId="{57B4E4C3-D770-4D50-A06F-D512AE5B881D}" dt="2018-06-18T05:54:17.360" v="2724" actId="1076"/>
          <ac:spMkLst>
            <pc:docMk/>
            <pc:sldMk cId="1962266695" sldId="267"/>
            <ac:spMk id="3" creationId="{98D5A2F3-27AB-4B1F-9C69-079B589A895B}"/>
          </ac:spMkLst>
        </pc:spChg>
        <pc:spChg chg="del mod">
          <ac:chgData name="Mikayla Berry" userId="06e88d28-5f39-4250-95db-940e24d5e62e" providerId="ADAL" clId="{57B4E4C3-D770-4D50-A06F-D512AE5B881D}" dt="2018-06-18T05:08:58.757" v="2520" actId="478"/>
          <ac:spMkLst>
            <pc:docMk/>
            <pc:sldMk cId="1962266695" sldId="267"/>
            <ac:spMk id="4" creationId="{CDD457BD-8B97-4470-9A2C-B581A3B228E9}"/>
          </ac:spMkLst>
        </pc:spChg>
        <pc:spChg chg="del">
          <ac:chgData name="Mikayla Berry" userId="06e88d28-5f39-4250-95db-940e24d5e62e" providerId="ADAL" clId="{57B4E4C3-D770-4D50-A06F-D512AE5B881D}" dt="2018-06-15T18:03:43.449" v="2052" actId="478"/>
          <ac:spMkLst>
            <pc:docMk/>
            <pc:sldMk cId="1962266695" sldId="267"/>
            <ac:spMk id="5" creationId="{7A21963A-3CA5-49AB-9356-2C7F6FCD9B94}"/>
          </ac:spMkLst>
        </pc:spChg>
        <pc:spChg chg="mod">
          <ac:chgData name="Mikayla Berry" userId="06e88d28-5f39-4250-95db-940e24d5e62e" providerId="ADAL" clId="{57B4E4C3-D770-4D50-A06F-D512AE5B881D}" dt="2018-06-18T05:54:05.681" v="2722" actId="1076"/>
          <ac:spMkLst>
            <pc:docMk/>
            <pc:sldMk cId="1962266695" sldId="267"/>
            <ac:spMk id="6" creationId="{FD71AC92-971E-4849-9E88-0CCB2733005C}"/>
          </ac:spMkLst>
        </pc:spChg>
        <pc:picChg chg="add mod">
          <ac:chgData name="Mikayla Berry" userId="06e88d28-5f39-4250-95db-940e24d5e62e" providerId="ADAL" clId="{57B4E4C3-D770-4D50-A06F-D512AE5B881D}" dt="2018-06-18T05:54:28.879" v="2729" actId="1076"/>
          <ac:picMkLst>
            <pc:docMk/>
            <pc:sldMk cId="1962266695" sldId="267"/>
            <ac:picMk id="8" creationId="{67E94743-00C4-4757-90AB-A1B53723E39C}"/>
          </ac:picMkLst>
        </pc:picChg>
        <pc:picChg chg="add mod">
          <ac:chgData name="Mikayla Berry" userId="06e88d28-5f39-4250-95db-940e24d5e62e" providerId="ADAL" clId="{57B4E4C3-D770-4D50-A06F-D512AE5B881D}" dt="2018-06-18T05:54:22.100" v="2726" actId="14100"/>
          <ac:picMkLst>
            <pc:docMk/>
            <pc:sldMk cId="1962266695" sldId="267"/>
            <ac:picMk id="10" creationId="{472B30DA-4D89-407E-BAB2-93F49EE6BA70}"/>
          </ac:picMkLst>
        </pc:picChg>
      </pc:sldChg>
      <pc:sldChg chg="addSp delSp modSp add modTransition">
        <pc:chgData name="Mikayla Berry" userId="06e88d28-5f39-4250-95db-940e24d5e62e" providerId="ADAL" clId="{57B4E4C3-D770-4D50-A06F-D512AE5B881D}" dt="2018-06-18T07:12:18.024" v="3712"/>
        <pc:sldMkLst>
          <pc:docMk/>
          <pc:sldMk cId="1197850469" sldId="268"/>
        </pc:sldMkLst>
        <pc:spChg chg="mod">
          <ac:chgData name="Mikayla Berry" userId="06e88d28-5f39-4250-95db-940e24d5e62e" providerId="ADAL" clId="{57B4E4C3-D770-4D50-A06F-D512AE5B881D}" dt="2018-06-18T05:54:40.824" v="2731" actId="1076"/>
          <ac:spMkLst>
            <pc:docMk/>
            <pc:sldMk cId="1197850469" sldId="268"/>
            <ac:spMk id="2" creationId="{0642E20E-CFE1-48DE-BEAC-55F384609A0A}"/>
          </ac:spMkLst>
        </pc:spChg>
        <pc:spChg chg="mod">
          <ac:chgData name="Mikayla Berry" userId="06e88d28-5f39-4250-95db-940e24d5e62e" providerId="ADAL" clId="{57B4E4C3-D770-4D50-A06F-D512AE5B881D}" dt="2018-06-18T05:55:32.759" v="2740" actId="1076"/>
          <ac:spMkLst>
            <pc:docMk/>
            <pc:sldMk cId="1197850469" sldId="268"/>
            <ac:spMk id="3" creationId="{AC5D0644-EDCE-4743-81C8-523B78ABC32E}"/>
          </ac:spMkLst>
        </pc:spChg>
        <pc:spChg chg="del">
          <ac:chgData name="Mikayla Berry" userId="06e88d28-5f39-4250-95db-940e24d5e62e" providerId="ADAL" clId="{57B4E4C3-D770-4D50-A06F-D512AE5B881D}" dt="2018-06-18T05:14:48.659" v="2593" actId="478"/>
          <ac:spMkLst>
            <pc:docMk/>
            <pc:sldMk cId="1197850469" sldId="268"/>
            <ac:spMk id="4" creationId="{90D989A6-C397-4D82-8E54-82DF4EC9F750}"/>
          </ac:spMkLst>
        </pc:spChg>
        <pc:spChg chg="del">
          <ac:chgData name="Mikayla Berry" userId="06e88d28-5f39-4250-95db-940e24d5e62e" providerId="ADAL" clId="{57B4E4C3-D770-4D50-A06F-D512AE5B881D}" dt="2018-06-15T18:05:30.815" v="2133" actId="478"/>
          <ac:spMkLst>
            <pc:docMk/>
            <pc:sldMk cId="1197850469" sldId="268"/>
            <ac:spMk id="5" creationId="{70B68C3B-9DB8-456E-AF3E-B74427892559}"/>
          </ac:spMkLst>
        </pc:spChg>
        <pc:spChg chg="mod">
          <ac:chgData name="Mikayla Berry" userId="06e88d28-5f39-4250-95db-940e24d5e62e" providerId="ADAL" clId="{57B4E4C3-D770-4D50-A06F-D512AE5B881D}" dt="2018-06-18T05:54:36.488" v="2730" actId="1076"/>
          <ac:spMkLst>
            <pc:docMk/>
            <pc:sldMk cId="1197850469" sldId="268"/>
            <ac:spMk id="6" creationId="{1D098B16-402E-4D6D-AC15-09E15C08044E}"/>
          </ac:spMkLst>
        </pc:spChg>
        <pc:picChg chg="add mod">
          <ac:chgData name="Mikayla Berry" userId="06e88d28-5f39-4250-95db-940e24d5e62e" providerId="ADAL" clId="{57B4E4C3-D770-4D50-A06F-D512AE5B881D}" dt="2018-06-18T05:55:17.326" v="2735" actId="1076"/>
          <ac:picMkLst>
            <pc:docMk/>
            <pc:sldMk cId="1197850469" sldId="268"/>
            <ac:picMk id="8" creationId="{5B2289D6-EC36-4F84-A8D4-F88953D10CF0}"/>
          </ac:picMkLst>
        </pc:picChg>
        <pc:picChg chg="add mod">
          <ac:chgData name="Mikayla Berry" userId="06e88d28-5f39-4250-95db-940e24d5e62e" providerId="ADAL" clId="{57B4E4C3-D770-4D50-A06F-D512AE5B881D}" dt="2018-06-18T05:55:25.487" v="2739" actId="1076"/>
          <ac:picMkLst>
            <pc:docMk/>
            <pc:sldMk cId="1197850469" sldId="268"/>
            <ac:picMk id="10" creationId="{E83933BB-A32A-4591-9802-6DA814927AA1}"/>
          </ac:picMkLst>
        </pc:picChg>
        <pc:picChg chg="add mod">
          <ac:chgData name="Mikayla Berry" userId="06e88d28-5f39-4250-95db-940e24d5e62e" providerId="ADAL" clId="{57B4E4C3-D770-4D50-A06F-D512AE5B881D}" dt="2018-06-18T05:55:23.879" v="2738" actId="1076"/>
          <ac:picMkLst>
            <pc:docMk/>
            <pc:sldMk cId="1197850469" sldId="268"/>
            <ac:picMk id="12" creationId="{6AC37BD4-01CD-4159-ACF8-463451BA675E}"/>
          </ac:picMkLst>
        </pc:picChg>
      </pc:sldChg>
      <pc:sldChg chg="addSp delSp modSp add modTransition">
        <pc:chgData name="Mikayla Berry" userId="06e88d28-5f39-4250-95db-940e24d5e62e" providerId="ADAL" clId="{57B4E4C3-D770-4D50-A06F-D512AE5B881D}" dt="2018-06-18T07:12:18.024" v="3712"/>
        <pc:sldMkLst>
          <pc:docMk/>
          <pc:sldMk cId="2695837013" sldId="269"/>
        </pc:sldMkLst>
        <pc:spChg chg="mod">
          <ac:chgData name="Mikayla Berry" userId="06e88d28-5f39-4250-95db-940e24d5e62e" providerId="ADAL" clId="{57B4E4C3-D770-4D50-A06F-D512AE5B881D}" dt="2018-06-18T05:58:18.309" v="2753" actId="1076"/>
          <ac:spMkLst>
            <pc:docMk/>
            <pc:sldMk cId="2695837013" sldId="269"/>
            <ac:spMk id="2" creationId="{88CED386-13E4-4D42-A218-CE83178E7AC8}"/>
          </ac:spMkLst>
        </pc:spChg>
        <pc:spChg chg="mod">
          <ac:chgData name="Mikayla Berry" userId="06e88d28-5f39-4250-95db-940e24d5e62e" providerId="ADAL" clId="{57B4E4C3-D770-4D50-A06F-D512AE5B881D}" dt="2018-06-18T05:58:22.679" v="2754" actId="1076"/>
          <ac:spMkLst>
            <pc:docMk/>
            <pc:sldMk cId="2695837013" sldId="269"/>
            <ac:spMk id="3" creationId="{ECD8C26D-DBF3-4EA8-B80A-4E7BEBA10F81}"/>
          </ac:spMkLst>
        </pc:spChg>
        <pc:spChg chg="del">
          <ac:chgData name="Mikayla Berry" userId="06e88d28-5f39-4250-95db-940e24d5e62e" providerId="ADAL" clId="{57B4E4C3-D770-4D50-A06F-D512AE5B881D}" dt="2018-06-18T05:43:45.648" v="2657" actId="478"/>
          <ac:spMkLst>
            <pc:docMk/>
            <pc:sldMk cId="2695837013" sldId="269"/>
            <ac:spMk id="4" creationId="{6C0588DA-7675-4F62-B6F7-BE653C3F23CF}"/>
          </ac:spMkLst>
        </pc:spChg>
        <pc:spChg chg="del">
          <ac:chgData name="Mikayla Berry" userId="06e88d28-5f39-4250-95db-940e24d5e62e" providerId="ADAL" clId="{57B4E4C3-D770-4D50-A06F-D512AE5B881D}" dt="2018-06-15T18:06:35.953" v="2167" actId="478"/>
          <ac:spMkLst>
            <pc:docMk/>
            <pc:sldMk cId="2695837013" sldId="269"/>
            <ac:spMk id="5" creationId="{599F90FA-6ACB-4AA0-BBE7-A95802FE3CD6}"/>
          </ac:spMkLst>
        </pc:spChg>
        <pc:spChg chg="mod">
          <ac:chgData name="Mikayla Berry" userId="06e88d28-5f39-4250-95db-940e24d5e62e" providerId="ADAL" clId="{57B4E4C3-D770-4D50-A06F-D512AE5B881D}" dt="2018-06-18T05:58:08.657" v="2752" actId="1076"/>
          <ac:spMkLst>
            <pc:docMk/>
            <pc:sldMk cId="2695837013" sldId="269"/>
            <ac:spMk id="6" creationId="{7637121C-E300-4C75-ACB2-F4B8806AC56B}"/>
          </ac:spMkLst>
        </pc:spChg>
        <pc:picChg chg="add mod">
          <ac:chgData name="Mikayla Berry" userId="06e88d28-5f39-4250-95db-940e24d5e62e" providerId="ADAL" clId="{57B4E4C3-D770-4D50-A06F-D512AE5B881D}" dt="2018-06-18T06:00:24.716" v="2766" actId="1076"/>
          <ac:picMkLst>
            <pc:docMk/>
            <pc:sldMk cId="2695837013" sldId="269"/>
            <ac:picMk id="8" creationId="{5A233C2D-8280-4766-ABFB-B8CA48121142}"/>
          </ac:picMkLst>
        </pc:picChg>
        <pc:picChg chg="add mod">
          <ac:chgData name="Mikayla Berry" userId="06e88d28-5f39-4250-95db-940e24d5e62e" providerId="ADAL" clId="{57B4E4C3-D770-4D50-A06F-D512AE5B881D}" dt="2018-06-18T06:00:03.110" v="2763" actId="1076"/>
          <ac:picMkLst>
            <pc:docMk/>
            <pc:sldMk cId="2695837013" sldId="269"/>
            <ac:picMk id="10" creationId="{F3BFE3B6-E271-4B64-8D90-0ECB2DF8A865}"/>
          </ac:picMkLst>
        </pc:picChg>
        <pc:picChg chg="add del mod">
          <ac:chgData name="Mikayla Berry" userId="06e88d28-5f39-4250-95db-940e24d5e62e" providerId="ADAL" clId="{57B4E4C3-D770-4D50-A06F-D512AE5B881D}" dt="2018-06-18T05:46:25.480" v="2673" actId="478"/>
          <ac:picMkLst>
            <pc:docMk/>
            <pc:sldMk cId="2695837013" sldId="269"/>
            <ac:picMk id="12" creationId="{CDD13ABA-400C-4F04-BC6D-EEFA7C759D2C}"/>
          </ac:picMkLst>
        </pc:picChg>
        <pc:picChg chg="add del mod">
          <ac:chgData name="Mikayla Berry" userId="06e88d28-5f39-4250-95db-940e24d5e62e" providerId="ADAL" clId="{57B4E4C3-D770-4D50-A06F-D512AE5B881D}" dt="2018-06-18T05:46:44.285" v="2675" actId="478"/>
          <ac:picMkLst>
            <pc:docMk/>
            <pc:sldMk cId="2695837013" sldId="269"/>
            <ac:picMk id="14" creationId="{0E55A23B-9041-4337-8A6D-7692ECA36AF9}"/>
          </ac:picMkLst>
        </pc:picChg>
        <pc:picChg chg="add mod">
          <ac:chgData name="Mikayla Berry" userId="06e88d28-5f39-4250-95db-940e24d5e62e" providerId="ADAL" clId="{57B4E4C3-D770-4D50-A06F-D512AE5B881D}" dt="2018-06-18T06:00:26.517" v="2767" actId="1076"/>
          <ac:picMkLst>
            <pc:docMk/>
            <pc:sldMk cId="2695837013" sldId="269"/>
            <ac:picMk id="16" creationId="{4657D814-99D4-414A-ABD9-FCEF6336B6B8}"/>
          </ac:picMkLst>
        </pc:picChg>
      </pc:sldChg>
      <pc:sldChg chg="addSp delSp modSp add modTransition">
        <pc:chgData name="Mikayla Berry" userId="06e88d28-5f39-4250-95db-940e24d5e62e" providerId="ADAL" clId="{57B4E4C3-D770-4D50-A06F-D512AE5B881D}" dt="2018-06-18T07:12:18.024" v="3712"/>
        <pc:sldMkLst>
          <pc:docMk/>
          <pc:sldMk cId="1589372855" sldId="270"/>
        </pc:sldMkLst>
        <pc:spChg chg="mod">
          <ac:chgData name="Mikayla Berry" userId="06e88d28-5f39-4250-95db-940e24d5e62e" providerId="ADAL" clId="{57B4E4C3-D770-4D50-A06F-D512AE5B881D}" dt="2018-06-18T06:01:12.384" v="2769" actId="1076"/>
          <ac:spMkLst>
            <pc:docMk/>
            <pc:sldMk cId="1589372855" sldId="270"/>
            <ac:spMk id="2" creationId="{A466B36F-D1CC-430B-A198-3850EC112EA9}"/>
          </ac:spMkLst>
        </pc:spChg>
        <pc:spChg chg="mod">
          <ac:chgData name="Mikayla Berry" userId="06e88d28-5f39-4250-95db-940e24d5e62e" providerId="ADAL" clId="{57B4E4C3-D770-4D50-A06F-D512AE5B881D}" dt="2018-06-18T06:01:16.481" v="2770" actId="1076"/>
          <ac:spMkLst>
            <pc:docMk/>
            <pc:sldMk cId="1589372855" sldId="270"/>
            <ac:spMk id="3" creationId="{48B66A7F-64DA-4670-968F-1BBC56A4D050}"/>
          </ac:spMkLst>
        </pc:spChg>
        <pc:spChg chg="del">
          <ac:chgData name="Mikayla Berry" userId="06e88d28-5f39-4250-95db-940e24d5e62e" providerId="ADAL" clId="{57B4E4C3-D770-4D50-A06F-D512AE5B881D}" dt="2018-06-18T05:46:55.843" v="2677" actId="478"/>
          <ac:spMkLst>
            <pc:docMk/>
            <pc:sldMk cId="1589372855" sldId="270"/>
            <ac:spMk id="4" creationId="{3ACF9EFB-151D-4291-94B8-FCC59386D89E}"/>
          </ac:spMkLst>
        </pc:spChg>
        <pc:spChg chg="del">
          <ac:chgData name="Mikayla Berry" userId="06e88d28-5f39-4250-95db-940e24d5e62e" providerId="ADAL" clId="{57B4E4C3-D770-4D50-A06F-D512AE5B881D}" dt="2018-06-15T18:08:11.051" v="2255" actId="478"/>
          <ac:spMkLst>
            <pc:docMk/>
            <pc:sldMk cId="1589372855" sldId="270"/>
            <ac:spMk id="5" creationId="{CDEE9EEE-7C19-473F-8A75-BECE787094F2}"/>
          </ac:spMkLst>
        </pc:spChg>
        <pc:spChg chg="mod">
          <ac:chgData name="Mikayla Berry" userId="06e88d28-5f39-4250-95db-940e24d5e62e" providerId="ADAL" clId="{57B4E4C3-D770-4D50-A06F-D512AE5B881D}" dt="2018-06-18T06:01:07.375" v="2768" actId="1076"/>
          <ac:spMkLst>
            <pc:docMk/>
            <pc:sldMk cId="1589372855" sldId="270"/>
            <ac:spMk id="6" creationId="{2F14AA63-49F4-4D9E-8C18-5D51232F043C}"/>
          </ac:spMkLst>
        </pc:spChg>
        <pc:picChg chg="add mod">
          <ac:chgData name="Mikayla Berry" userId="06e88d28-5f39-4250-95db-940e24d5e62e" providerId="ADAL" clId="{57B4E4C3-D770-4D50-A06F-D512AE5B881D}" dt="2018-06-18T06:01:46.461" v="2777" actId="1076"/>
          <ac:picMkLst>
            <pc:docMk/>
            <pc:sldMk cId="1589372855" sldId="270"/>
            <ac:picMk id="8" creationId="{67A40528-EA71-42AB-A841-1786D9D8664E}"/>
          </ac:picMkLst>
        </pc:picChg>
        <pc:picChg chg="add del mod">
          <ac:chgData name="Mikayla Berry" userId="06e88d28-5f39-4250-95db-940e24d5e62e" providerId="ADAL" clId="{57B4E4C3-D770-4D50-A06F-D512AE5B881D}" dt="2018-06-18T05:51:15.261" v="2698" actId="478"/>
          <ac:picMkLst>
            <pc:docMk/>
            <pc:sldMk cId="1589372855" sldId="270"/>
            <ac:picMk id="10" creationId="{201CAA5D-0A2E-4915-BD95-95E5D096627C}"/>
          </ac:picMkLst>
        </pc:picChg>
        <pc:picChg chg="add mod ord">
          <ac:chgData name="Mikayla Berry" userId="06e88d28-5f39-4250-95db-940e24d5e62e" providerId="ADAL" clId="{57B4E4C3-D770-4D50-A06F-D512AE5B881D}" dt="2018-06-18T06:01:30.387" v="2775" actId="1076"/>
          <ac:picMkLst>
            <pc:docMk/>
            <pc:sldMk cId="1589372855" sldId="270"/>
            <ac:picMk id="12" creationId="{214C2736-B0D0-42E3-AB8A-EE33CFB38F83}"/>
          </ac:picMkLst>
        </pc:picChg>
        <pc:picChg chg="add mod">
          <ac:chgData name="Mikayla Berry" userId="06e88d28-5f39-4250-95db-940e24d5e62e" providerId="ADAL" clId="{57B4E4C3-D770-4D50-A06F-D512AE5B881D}" dt="2018-06-18T06:01:36.314" v="2776" actId="14100"/>
          <ac:picMkLst>
            <pc:docMk/>
            <pc:sldMk cId="1589372855" sldId="270"/>
            <ac:picMk id="14" creationId="{CA1E2181-C4B3-47C5-931A-0BCBA784D22A}"/>
          </ac:picMkLst>
        </pc:picChg>
      </pc:sldChg>
      <pc:sldChg chg="addSp delSp modSp add modTransition">
        <pc:chgData name="Mikayla Berry" userId="06e88d28-5f39-4250-95db-940e24d5e62e" providerId="ADAL" clId="{57B4E4C3-D770-4D50-A06F-D512AE5B881D}" dt="2018-06-18T07:12:18.024" v="3712"/>
        <pc:sldMkLst>
          <pc:docMk/>
          <pc:sldMk cId="496420835" sldId="271"/>
        </pc:sldMkLst>
        <pc:spChg chg="mod">
          <ac:chgData name="Mikayla Berry" userId="06e88d28-5f39-4250-95db-940e24d5e62e" providerId="ADAL" clId="{57B4E4C3-D770-4D50-A06F-D512AE5B881D}" dt="2018-06-18T06:28:33.585" v="2842" actId="1076"/>
          <ac:spMkLst>
            <pc:docMk/>
            <pc:sldMk cId="496420835" sldId="271"/>
            <ac:spMk id="2" creationId="{E3FF74A8-617F-4135-A263-AB0950501F48}"/>
          </ac:spMkLst>
        </pc:spChg>
        <pc:spChg chg="mod">
          <ac:chgData name="Mikayla Berry" userId="06e88d28-5f39-4250-95db-940e24d5e62e" providerId="ADAL" clId="{57B4E4C3-D770-4D50-A06F-D512AE5B881D}" dt="2018-06-18T06:28:47.761" v="2845" actId="1076"/>
          <ac:spMkLst>
            <pc:docMk/>
            <pc:sldMk cId="496420835" sldId="271"/>
            <ac:spMk id="3" creationId="{A7997957-77DF-4C21-9580-53DAD023D0BF}"/>
          </ac:spMkLst>
        </pc:spChg>
        <pc:spChg chg="del mod">
          <ac:chgData name="Mikayla Berry" userId="06e88d28-5f39-4250-95db-940e24d5e62e" providerId="ADAL" clId="{57B4E4C3-D770-4D50-A06F-D512AE5B881D}" dt="2018-06-18T06:28:21.107" v="2839" actId="478"/>
          <ac:spMkLst>
            <pc:docMk/>
            <pc:sldMk cId="496420835" sldId="271"/>
            <ac:spMk id="4" creationId="{871D4BA5-470C-437D-BFF9-8DA69970D2B2}"/>
          </ac:spMkLst>
        </pc:spChg>
        <pc:spChg chg="del">
          <ac:chgData name="Mikayla Berry" userId="06e88d28-5f39-4250-95db-940e24d5e62e" providerId="ADAL" clId="{57B4E4C3-D770-4D50-A06F-D512AE5B881D}" dt="2018-06-18T06:28:18.540" v="2838" actId="478"/>
          <ac:spMkLst>
            <pc:docMk/>
            <pc:sldMk cId="496420835" sldId="271"/>
            <ac:spMk id="5" creationId="{370071E1-D2E4-4DAF-AD06-E81AD67B16FA}"/>
          </ac:spMkLst>
        </pc:spChg>
        <pc:spChg chg="mod">
          <ac:chgData name="Mikayla Berry" userId="06e88d28-5f39-4250-95db-940e24d5e62e" providerId="ADAL" clId="{57B4E4C3-D770-4D50-A06F-D512AE5B881D}" dt="2018-06-18T06:28:25.022" v="2840" actId="1076"/>
          <ac:spMkLst>
            <pc:docMk/>
            <pc:sldMk cId="496420835" sldId="271"/>
            <ac:spMk id="6" creationId="{91EC55FD-C098-40B2-8D4D-F2AC6689BD5A}"/>
          </ac:spMkLst>
        </pc:spChg>
        <pc:picChg chg="add mod">
          <ac:chgData name="Mikayla Berry" userId="06e88d28-5f39-4250-95db-940e24d5e62e" providerId="ADAL" clId="{57B4E4C3-D770-4D50-A06F-D512AE5B881D}" dt="2018-06-18T06:36:07.826" v="2855" actId="1076"/>
          <ac:picMkLst>
            <pc:docMk/>
            <pc:sldMk cId="496420835" sldId="271"/>
            <ac:picMk id="8" creationId="{DEEFFFEC-D574-4AAA-9B19-F0A54D9BE307}"/>
          </ac:picMkLst>
        </pc:picChg>
        <pc:picChg chg="add mod">
          <ac:chgData name="Mikayla Berry" userId="06e88d28-5f39-4250-95db-940e24d5e62e" providerId="ADAL" clId="{57B4E4C3-D770-4D50-A06F-D512AE5B881D}" dt="2018-06-18T06:36:09.634" v="2856" actId="1076"/>
          <ac:picMkLst>
            <pc:docMk/>
            <pc:sldMk cId="496420835" sldId="271"/>
            <ac:picMk id="10" creationId="{BC66AF0D-02E8-42A9-B1DE-B174C75A59CC}"/>
          </ac:picMkLst>
        </pc:picChg>
      </pc:sldChg>
      <pc:sldChg chg="addSp delSp modSp add modTransition">
        <pc:chgData name="Mikayla Berry" userId="06e88d28-5f39-4250-95db-940e24d5e62e" providerId="ADAL" clId="{57B4E4C3-D770-4D50-A06F-D512AE5B881D}" dt="2018-06-18T07:12:18.024" v="3712"/>
        <pc:sldMkLst>
          <pc:docMk/>
          <pc:sldMk cId="333911637" sldId="272"/>
        </pc:sldMkLst>
        <pc:spChg chg="mod">
          <ac:chgData name="Mikayla Berry" userId="06e88d28-5f39-4250-95db-940e24d5e62e" providerId="ADAL" clId="{57B4E4C3-D770-4D50-A06F-D512AE5B881D}" dt="2018-06-18T06:36:35.825" v="2860" actId="1076"/>
          <ac:spMkLst>
            <pc:docMk/>
            <pc:sldMk cId="333911637" sldId="272"/>
            <ac:spMk id="2" creationId="{3AFA4BF5-E5AE-4EED-90DD-179DD0A1058F}"/>
          </ac:spMkLst>
        </pc:spChg>
        <pc:spChg chg="mod">
          <ac:chgData name="Mikayla Berry" userId="06e88d28-5f39-4250-95db-940e24d5e62e" providerId="ADAL" clId="{57B4E4C3-D770-4D50-A06F-D512AE5B881D}" dt="2018-06-18T06:44:38.141" v="2886" actId="1076"/>
          <ac:spMkLst>
            <pc:docMk/>
            <pc:sldMk cId="333911637" sldId="272"/>
            <ac:spMk id="3" creationId="{C124E60D-2CE4-4971-8D4B-23E95AB80AFB}"/>
          </ac:spMkLst>
        </pc:spChg>
        <pc:spChg chg="del">
          <ac:chgData name="Mikayla Berry" userId="06e88d28-5f39-4250-95db-940e24d5e62e" providerId="ADAL" clId="{57B4E4C3-D770-4D50-A06F-D512AE5B881D}" dt="2018-06-18T06:36:24.752" v="2858" actId="478"/>
          <ac:spMkLst>
            <pc:docMk/>
            <pc:sldMk cId="333911637" sldId="272"/>
            <ac:spMk id="4" creationId="{8319A5C5-AEC9-459B-B066-9E405A833017}"/>
          </ac:spMkLst>
        </pc:spChg>
        <pc:spChg chg="del">
          <ac:chgData name="Mikayla Berry" userId="06e88d28-5f39-4250-95db-940e24d5e62e" providerId="ADAL" clId="{57B4E4C3-D770-4D50-A06F-D512AE5B881D}" dt="2018-06-18T06:36:22.200" v="2857" actId="478"/>
          <ac:spMkLst>
            <pc:docMk/>
            <pc:sldMk cId="333911637" sldId="272"/>
            <ac:spMk id="5" creationId="{778286F2-E732-4048-960D-582B62929067}"/>
          </ac:spMkLst>
        </pc:spChg>
        <pc:spChg chg="mod">
          <ac:chgData name="Mikayla Berry" userId="06e88d28-5f39-4250-95db-940e24d5e62e" providerId="ADAL" clId="{57B4E4C3-D770-4D50-A06F-D512AE5B881D}" dt="2018-06-18T06:36:29.154" v="2859" actId="1076"/>
          <ac:spMkLst>
            <pc:docMk/>
            <pc:sldMk cId="333911637" sldId="272"/>
            <ac:spMk id="6" creationId="{765AB410-3F14-4B80-B038-6627894FC1FA}"/>
          </ac:spMkLst>
        </pc:spChg>
        <pc:picChg chg="add mod">
          <ac:chgData name="Mikayla Berry" userId="06e88d28-5f39-4250-95db-940e24d5e62e" providerId="ADAL" clId="{57B4E4C3-D770-4D50-A06F-D512AE5B881D}" dt="2018-06-18T06:44:27.296" v="2884" actId="1076"/>
          <ac:picMkLst>
            <pc:docMk/>
            <pc:sldMk cId="333911637" sldId="272"/>
            <ac:picMk id="8" creationId="{AE8EBF5B-40CD-47D8-8FA7-EEC10CAF9618}"/>
          </ac:picMkLst>
        </pc:picChg>
        <pc:picChg chg="add mod">
          <ac:chgData name="Mikayla Berry" userId="06e88d28-5f39-4250-95db-940e24d5e62e" providerId="ADAL" clId="{57B4E4C3-D770-4D50-A06F-D512AE5B881D}" dt="2018-06-18T06:42:34.004" v="2877" actId="1076"/>
          <ac:picMkLst>
            <pc:docMk/>
            <pc:sldMk cId="333911637" sldId="272"/>
            <ac:picMk id="10" creationId="{20267869-2145-4629-9656-6FFD0067E37F}"/>
          </ac:picMkLst>
        </pc:picChg>
        <pc:picChg chg="add mod">
          <ac:chgData name="Mikayla Berry" userId="06e88d28-5f39-4250-95db-940e24d5e62e" providerId="ADAL" clId="{57B4E4C3-D770-4D50-A06F-D512AE5B881D}" dt="2018-06-18T06:44:21.687" v="2882" actId="1076"/>
          <ac:picMkLst>
            <pc:docMk/>
            <pc:sldMk cId="333911637" sldId="272"/>
            <ac:picMk id="12" creationId="{6943EA00-0A27-4B0D-9F7A-65C555D9995F}"/>
          </ac:picMkLst>
        </pc:picChg>
      </pc:sldChg>
      <pc:sldChg chg="addSp delSp modSp add modTransition">
        <pc:chgData name="Mikayla Berry" userId="06e88d28-5f39-4250-95db-940e24d5e62e" providerId="ADAL" clId="{57B4E4C3-D770-4D50-A06F-D512AE5B881D}" dt="2018-06-18T07:12:18.024" v="3712"/>
        <pc:sldMkLst>
          <pc:docMk/>
          <pc:sldMk cId="4208841097" sldId="273"/>
        </pc:sldMkLst>
        <pc:spChg chg="mod">
          <ac:chgData name="Mikayla Berry" userId="06e88d28-5f39-4250-95db-940e24d5e62e" providerId="ADAL" clId="{57B4E4C3-D770-4D50-A06F-D512AE5B881D}" dt="2018-06-18T06:57:48.203" v="3005" actId="1076"/>
          <ac:spMkLst>
            <pc:docMk/>
            <pc:sldMk cId="4208841097" sldId="273"/>
            <ac:spMk id="2" creationId="{BCC1C2B4-B2A2-4FA9-98C8-852502BF9786}"/>
          </ac:spMkLst>
        </pc:spChg>
        <pc:spChg chg="mod">
          <ac:chgData name="Mikayla Berry" userId="06e88d28-5f39-4250-95db-940e24d5e62e" providerId="ADAL" clId="{57B4E4C3-D770-4D50-A06F-D512AE5B881D}" dt="2018-06-18T06:57:43.983" v="3004" actId="1076"/>
          <ac:spMkLst>
            <pc:docMk/>
            <pc:sldMk cId="4208841097" sldId="273"/>
            <ac:spMk id="3" creationId="{ED6F61B4-C40A-498B-A9A2-A206EECD71E2}"/>
          </ac:spMkLst>
        </pc:spChg>
        <pc:spChg chg="del">
          <ac:chgData name="Mikayla Berry" userId="06e88d28-5f39-4250-95db-940e24d5e62e" providerId="ADAL" clId="{57B4E4C3-D770-4D50-A06F-D512AE5B881D}" dt="2018-06-18T06:57:07.726" v="2970" actId="478"/>
          <ac:spMkLst>
            <pc:docMk/>
            <pc:sldMk cId="4208841097" sldId="273"/>
            <ac:spMk id="4" creationId="{DF46148E-B6A3-4D96-86F5-5F99FCAF287C}"/>
          </ac:spMkLst>
        </pc:spChg>
        <pc:spChg chg="del">
          <ac:chgData name="Mikayla Berry" userId="06e88d28-5f39-4250-95db-940e24d5e62e" providerId="ADAL" clId="{57B4E4C3-D770-4D50-A06F-D512AE5B881D}" dt="2018-06-18T06:57:05.789" v="2969" actId="478"/>
          <ac:spMkLst>
            <pc:docMk/>
            <pc:sldMk cId="4208841097" sldId="273"/>
            <ac:spMk id="5" creationId="{A7E36671-A726-44F6-8C6D-E0D14479931D}"/>
          </ac:spMkLst>
        </pc:spChg>
        <pc:spChg chg="mod">
          <ac:chgData name="Mikayla Berry" userId="06e88d28-5f39-4250-95db-940e24d5e62e" providerId="ADAL" clId="{57B4E4C3-D770-4D50-A06F-D512AE5B881D}" dt="2018-06-18T06:57:03.861" v="2968" actId="1076"/>
          <ac:spMkLst>
            <pc:docMk/>
            <pc:sldMk cId="4208841097" sldId="273"/>
            <ac:spMk id="6" creationId="{F00CEA71-97B0-4E0E-A603-6B2A65529205}"/>
          </ac:spMkLst>
        </pc:spChg>
        <pc:picChg chg="add mod">
          <ac:chgData name="Mikayla Berry" userId="06e88d28-5f39-4250-95db-940e24d5e62e" providerId="ADAL" clId="{57B4E4C3-D770-4D50-A06F-D512AE5B881D}" dt="2018-06-18T07:00:04.584" v="3022" actId="1076"/>
          <ac:picMkLst>
            <pc:docMk/>
            <pc:sldMk cId="4208841097" sldId="273"/>
            <ac:picMk id="8" creationId="{9EBFA6FC-7D59-4544-A0EE-96665C964C66}"/>
          </ac:picMkLst>
        </pc:picChg>
        <pc:picChg chg="add mod">
          <ac:chgData name="Mikayla Berry" userId="06e88d28-5f39-4250-95db-940e24d5e62e" providerId="ADAL" clId="{57B4E4C3-D770-4D50-A06F-D512AE5B881D}" dt="2018-06-18T07:00:08.497" v="3023" actId="1076"/>
          <ac:picMkLst>
            <pc:docMk/>
            <pc:sldMk cId="4208841097" sldId="273"/>
            <ac:picMk id="10" creationId="{1CC540B9-E050-4C3D-88A1-B2BCA2ECB6BB}"/>
          </ac:picMkLst>
        </pc:picChg>
        <pc:picChg chg="add mod">
          <ac:chgData name="Mikayla Berry" userId="06e88d28-5f39-4250-95db-940e24d5e62e" providerId="ADAL" clId="{57B4E4C3-D770-4D50-A06F-D512AE5B881D}" dt="2018-06-18T07:00:12.903" v="3025" actId="1076"/>
          <ac:picMkLst>
            <pc:docMk/>
            <pc:sldMk cId="4208841097" sldId="273"/>
            <ac:picMk id="12" creationId="{72A5B1EC-41DA-4BD2-927D-CF68507C9847}"/>
          </ac:picMkLst>
        </pc:picChg>
      </pc:sldChg>
      <pc:sldMasterChg chg="modTransition modSldLayout">
        <pc:chgData name="Mikayla Berry" userId="06e88d28-5f39-4250-95db-940e24d5e62e" providerId="ADAL" clId="{57B4E4C3-D770-4D50-A06F-D512AE5B881D}" dt="2018-06-18T07:12:18.024" v="3712"/>
        <pc:sldMasterMkLst>
          <pc:docMk/>
          <pc:sldMasterMk cId="0" sldId="2147483696"/>
        </pc:sldMasterMkLst>
        <pc:sldLayoutChg chg="modTransition">
          <pc:chgData name="Mikayla Berry" userId="06e88d28-5f39-4250-95db-940e24d5e62e" providerId="ADAL" clId="{57B4E4C3-D770-4D50-A06F-D512AE5B881D}" dt="2018-06-18T07:12:18.024" v="3712"/>
          <pc:sldLayoutMkLst>
            <pc:docMk/>
            <pc:sldMasterMk cId="0" sldId="2147483696"/>
            <pc:sldLayoutMk cId="0" sldId="2147483697"/>
          </pc:sldLayoutMkLst>
        </pc:sldLayoutChg>
        <pc:sldLayoutChg chg="modTransition">
          <pc:chgData name="Mikayla Berry" userId="06e88d28-5f39-4250-95db-940e24d5e62e" providerId="ADAL" clId="{57B4E4C3-D770-4D50-A06F-D512AE5B881D}" dt="2018-06-18T07:12:18.024" v="3712"/>
          <pc:sldLayoutMkLst>
            <pc:docMk/>
            <pc:sldMasterMk cId="0" sldId="2147483696"/>
            <pc:sldLayoutMk cId="0" sldId="2147483698"/>
          </pc:sldLayoutMkLst>
        </pc:sldLayoutChg>
        <pc:sldLayoutChg chg="modTransition">
          <pc:chgData name="Mikayla Berry" userId="06e88d28-5f39-4250-95db-940e24d5e62e" providerId="ADAL" clId="{57B4E4C3-D770-4D50-A06F-D512AE5B881D}" dt="2018-06-18T07:12:18.024" v="3712"/>
          <pc:sldLayoutMkLst>
            <pc:docMk/>
            <pc:sldMasterMk cId="0" sldId="2147483696"/>
            <pc:sldLayoutMk cId="0" sldId="2147483699"/>
          </pc:sldLayoutMkLst>
        </pc:sldLayoutChg>
        <pc:sldLayoutChg chg="modTransition">
          <pc:chgData name="Mikayla Berry" userId="06e88d28-5f39-4250-95db-940e24d5e62e" providerId="ADAL" clId="{57B4E4C3-D770-4D50-A06F-D512AE5B881D}" dt="2018-06-18T07:12:18.024" v="3712"/>
          <pc:sldLayoutMkLst>
            <pc:docMk/>
            <pc:sldMasterMk cId="0" sldId="2147483696"/>
            <pc:sldLayoutMk cId="0" sldId="2147483700"/>
          </pc:sldLayoutMkLst>
        </pc:sldLayoutChg>
        <pc:sldLayoutChg chg="modTransition">
          <pc:chgData name="Mikayla Berry" userId="06e88d28-5f39-4250-95db-940e24d5e62e" providerId="ADAL" clId="{57B4E4C3-D770-4D50-A06F-D512AE5B881D}" dt="2018-06-18T07:12:18.024" v="3712"/>
          <pc:sldLayoutMkLst>
            <pc:docMk/>
            <pc:sldMasterMk cId="0" sldId="2147483696"/>
            <pc:sldLayoutMk cId="0" sldId="2147483701"/>
          </pc:sldLayoutMkLst>
        </pc:sldLayoutChg>
        <pc:sldLayoutChg chg="modTransition">
          <pc:chgData name="Mikayla Berry" userId="06e88d28-5f39-4250-95db-940e24d5e62e" providerId="ADAL" clId="{57B4E4C3-D770-4D50-A06F-D512AE5B881D}" dt="2018-06-18T07:12:18.024" v="3712"/>
          <pc:sldLayoutMkLst>
            <pc:docMk/>
            <pc:sldMasterMk cId="0" sldId="2147483696"/>
            <pc:sldLayoutMk cId="0" sldId="2147483702"/>
          </pc:sldLayoutMkLst>
        </pc:sldLayoutChg>
        <pc:sldLayoutChg chg="modTransition">
          <pc:chgData name="Mikayla Berry" userId="06e88d28-5f39-4250-95db-940e24d5e62e" providerId="ADAL" clId="{57B4E4C3-D770-4D50-A06F-D512AE5B881D}" dt="2018-06-18T07:12:18.024" v="3712"/>
          <pc:sldLayoutMkLst>
            <pc:docMk/>
            <pc:sldMasterMk cId="0" sldId="2147483696"/>
            <pc:sldLayoutMk cId="0" sldId="2147483703"/>
          </pc:sldLayoutMkLst>
        </pc:sldLayoutChg>
        <pc:sldLayoutChg chg="modTransition">
          <pc:chgData name="Mikayla Berry" userId="06e88d28-5f39-4250-95db-940e24d5e62e" providerId="ADAL" clId="{57B4E4C3-D770-4D50-A06F-D512AE5B881D}" dt="2018-06-18T07:12:18.024" v="3712"/>
          <pc:sldLayoutMkLst>
            <pc:docMk/>
            <pc:sldMasterMk cId="0" sldId="2147483696"/>
            <pc:sldLayoutMk cId="0" sldId="2147483704"/>
          </pc:sldLayoutMkLst>
        </pc:sldLayoutChg>
        <pc:sldLayoutChg chg="modTransition">
          <pc:chgData name="Mikayla Berry" userId="06e88d28-5f39-4250-95db-940e24d5e62e" providerId="ADAL" clId="{57B4E4C3-D770-4D50-A06F-D512AE5B881D}" dt="2018-06-18T07:12:18.024" v="3712"/>
          <pc:sldLayoutMkLst>
            <pc:docMk/>
            <pc:sldMasterMk cId="0" sldId="2147483696"/>
            <pc:sldLayoutMk cId="0" sldId="2147483705"/>
          </pc:sldLayoutMkLst>
        </pc:sldLayoutChg>
        <pc:sldLayoutChg chg="modTransition">
          <pc:chgData name="Mikayla Berry" userId="06e88d28-5f39-4250-95db-940e24d5e62e" providerId="ADAL" clId="{57B4E4C3-D770-4D50-A06F-D512AE5B881D}" dt="2018-06-18T07:12:18.024" v="3712"/>
          <pc:sldLayoutMkLst>
            <pc:docMk/>
            <pc:sldMasterMk cId="0" sldId="2147483696"/>
            <pc:sldLayoutMk cId="0" sldId="2147483706"/>
          </pc:sldLayoutMkLst>
        </pc:sldLayoutChg>
        <pc:sldLayoutChg chg="modTransition">
          <pc:chgData name="Mikayla Berry" userId="06e88d28-5f39-4250-95db-940e24d5e62e" providerId="ADAL" clId="{57B4E4C3-D770-4D50-A06F-D512AE5B881D}" dt="2018-06-18T07:12:18.024" v="3712"/>
          <pc:sldLayoutMkLst>
            <pc:docMk/>
            <pc:sldMasterMk cId="0" sldId="2147483696"/>
            <pc:sldLayoutMk cId="0" sldId="2147483707"/>
          </pc:sldLayoutMkLst>
        </pc:sldLayoutChg>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dirty="0"/>
              <a:t>6/15/2018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dirty="0"/>
              <a:t>6/15/2018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dirty="0"/>
              <a:t>6/15/2018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dirty="0"/>
              <a:t>6/15/2018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Date Placeholder 6"/>
          <p:cNvSpPr>
            <a:spLocks noGrp="1"/>
          </p:cNvSpPr>
          <p:nvPr>
            <p:ph type="dt" sz="half" idx="10"/>
          </p:nvPr>
        </p:nvSpPr>
        <p:spPr/>
        <p:txBody>
          <a:bodyPr/>
          <a:lstStyle/>
          <a:p>
            <a:fld id="{1160EA64-D806-43AC-9DF2-F8C432F32B4C}" type="datetimeFigureOut">
              <a:rPr lang="en-US" dirty="0"/>
              <a:t>6/15/2018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AB134690-1557-4C89-A502-4959FE7FAD70}" type="datetimeFigureOut">
              <a:rPr lang="en-US" dirty="0"/>
              <a:t>6/15/2018</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Date Placeholder 6"/>
          <p:cNvSpPr>
            <a:spLocks noGrp="1"/>
          </p:cNvSpPr>
          <p:nvPr>
            <p:ph type="dt" sz="half" idx="10"/>
          </p:nvPr>
        </p:nvSpPr>
        <p:spPr/>
        <p:txBody>
          <a:bodyPr/>
          <a:lstStyle/>
          <a:p>
            <a:fld id="{4F7D4976-E339-4826-83B7-FBD03F55ECF8}" type="datetimeFigureOut">
              <a:rPr lang="en-US" dirty="0"/>
              <a:t>6/15/2018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dirty="0"/>
              <a:t>6/15/2018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dirty="0"/>
              <a:t>6/15/2018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8"/>
          <p:cNvSpPr>
            <a:spLocks noGrp="1"/>
          </p:cNvSpPr>
          <p:nvPr>
            <p:ph type="dt" sz="half" idx="10"/>
          </p:nvPr>
        </p:nvSpPr>
        <p:spPr/>
        <p:txBody>
          <a:bodyPr/>
          <a:lstStyle/>
          <a:p>
            <a:fld id="{D1BE4249-C0D0-4B06-8692-E8BB871AF643}" type="datetimeFigureOut">
              <a:rPr lang="en-US" dirty="0"/>
              <a:t>6/15/2018</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dirty="0"/>
              <a:t>6/15/2018</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60EA64-D806-43AC-9DF2-F8C432F32B4C}" type="datetimeFigureOut">
              <a:rPr lang="en-US" dirty="0"/>
              <a:t>6/15/2018</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sldNum="0"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5.xml"/><Relationship Id="rId4" Type="http://schemas.openxmlformats.org/officeDocument/2006/relationships/image" Target="../media/image25.jpg"/></Relationships>
</file>

<file path=ppt/slides/_rels/slide1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5.xml"/><Relationship Id="rId4" Type="http://schemas.openxmlformats.org/officeDocument/2006/relationships/image" Target="../media/image31.jpg"/></Relationships>
</file>

<file path=ppt/slides/_rels/slide1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5.xml"/><Relationship Id="rId4" Type="http://schemas.openxmlformats.org/officeDocument/2006/relationships/image" Target="../media/image34.jpg"/></Relationships>
</file>

<file path=ppt/slides/_rels/slide1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5.xml"/><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5.xml"/><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5.xml"/><Relationship Id="rId4" Type="http://schemas.openxmlformats.org/officeDocument/2006/relationships/image" Target="../media/image18.jp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B51E9-2DAE-4DBE-8B1E-1A952FE7490E}"/>
              </a:ext>
            </a:extLst>
          </p:cNvPr>
          <p:cNvSpPr>
            <a:spLocks noGrp="1"/>
          </p:cNvSpPr>
          <p:nvPr>
            <p:ph type="ctrTitle"/>
          </p:nvPr>
        </p:nvSpPr>
        <p:spPr/>
        <p:txBody>
          <a:bodyPr>
            <a:normAutofit fontScale="90000"/>
          </a:bodyPr>
          <a:lstStyle/>
          <a:p>
            <a:r>
              <a:rPr lang="en-CA" dirty="0"/>
              <a:t>Should Canadians be Thankful for the two World Wars?</a:t>
            </a:r>
          </a:p>
        </p:txBody>
      </p:sp>
      <p:sp>
        <p:nvSpPr>
          <p:cNvPr id="3" name="Subtitle 2">
            <a:extLst>
              <a:ext uri="{FF2B5EF4-FFF2-40B4-BE49-F238E27FC236}">
                <a16:creationId xmlns:a16="http://schemas.microsoft.com/office/drawing/2014/main" id="{D0F27A40-FD82-455A-B81F-DB4E12C5760A}"/>
              </a:ext>
            </a:extLst>
          </p:cNvPr>
          <p:cNvSpPr>
            <a:spLocks noGrp="1"/>
          </p:cNvSpPr>
          <p:nvPr>
            <p:ph type="subTitle" idx="1"/>
          </p:nvPr>
        </p:nvSpPr>
        <p:spPr/>
        <p:txBody>
          <a:bodyPr>
            <a:normAutofit/>
          </a:bodyPr>
          <a:lstStyle/>
          <a:p>
            <a:r>
              <a:rPr lang="en-CA" sz="2400" dirty="0"/>
              <a:t>Mikayla Berry, Kristin </a:t>
            </a:r>
            <a:r>
              <a:rPr lang="en-CA" sz="2400" dirty="0" err="1"/>
              <a:t>Caktas</a:t>
            </a:r>
            <a:r>
              <a:rPr lang="en-CA" sz="2400" dirty="0"/>
              <a:t>, Katelyn Walker</a:t>
            </a:r>
          </a:p>
        </p:txBody>
      </p:sp>
    </p:spTree>
    <p:extLst>
      <p:ext uri="{BB962C8B-B14F-4D97-AF65-F5344CB8AC3E}">
        <p14:creationId xmlns:p14="http://schemas.microsoft.com/office/powerpoint/2010/main" val="31944644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FF74A8-617F-4135-A263-AB0950501F48}"/>
              </a:ext>
            </a:extLst>
          </p:cNvPr>
          <p:cNvSpPr>
            <a:spLocks noGrp="1"/>
          </p:cNvSpPr>
          <p:nvPr>
            <p:ph type="body" idx="1"/>
          </p:nvPr>
        </p:nvSpPr>
        <p:spPr>
          <a:xfrm>
            <a:off x="3960876" y="1415156"/>
            <a:ext cx="4270248" cy="704087"/>
          </a:xfrm>
        </p:spPr>
        <p:txBody>
          <a:bodyPr/>
          <a:lstStyle/>
          <a:p>
            <a:r>
              <a:rPr lang="en-CA" dirty="0"/>
              <a:t>Women’s Rights</a:t>
            </a:r>
          </a:p>
        </p:txBody>
      </p:sp>
      <p:sp>
        <p:nvSpPr>
          <p:cNvPr id="3" name="Content Placeholder 2">
            <a:extLst>
              <a:ext uri="{FF2B5EF4-FFF2-40B4-BE49-F238E27FC236}">
                <a16:creationId xmlns:a16="http://schemas.microsoft.com/office/drawing/2014/main" id="{A7997957-77DF-4C21-9580-53DAD023D0BF}"/>
              </a:ext>
            </a:extLst>
          </p:cNvPr>
          <p:cNvSpPr>
            <a:spLocks noGrp="1"/>
          </p:cNvSpPr>
          <p:nvPr>
            <p:ph sz="half" idx="2"/>
          </p:nvPr>
        </p:nvSpPr>
        <p:spPr>
          <a:xfrm>
            <a:off x="3960876" y="2216744"/>
            <a:ext cx="4270248" cy="1153309"/>
          </a:xfrm>
        </p:spPr>
        <p:txBody>
          <a:bodyPr/>
          <a:lstStyle/>
          <a:p>
            <a:r>
              <a:rPr lang="en-CA" dirty="0">
                <a:sym typeface="Wingdings" panose="05000000000000000000" pitchFamily="2" charset="2"/>
              </a:rPr>
              <a:t>WCTU and the Famous Five created to bring awareness to Women’s Rights</a:t>
            </a:r>
          </a:p>
          <a:p>
            <a:endParaRPr lang="en-CA" dirty="0"/>
          </a:p>
        </p:txBody>
      </p:sp>
      <p:sp>
        <p:nvSpPr>
          <p:cNvPr id="6" name="Title 5">
            <a:extLst>
              <a:ext uri="{FF2B5EF4-FFF2-40B4-BE49-F238E27FC236}">
                <a16:creationId xmlns:a16="http://schemas.microsoft.com/office/drawing/2014/main" id="{91EC55FD-C098-40B2-8D4D-F2AC6689BD5A}"/>
              </a:ext>
            </a:extLst>
          </p:cNvPr>
          <p:cNvSpPr>
            <a:spLocks noGrp="1"/>
          </p:cNvSpPr>
          <p:nvPr>
            <p:ph type="title"/>
          </p:nvPr>
        </p:nvSpPr>
        <p:spPr>
          <a:xfrm>
            <a:off x="2231136" y="332088"/>
            <a:ext cx="7729728" cy="1188720"/>
          </a:xfrm>
        </p:spPr>
        <p:txBody>
          <a:bodyPr/>
          <a:lstStyle/>
          <a:p>
            <a:r>
              <a:rPr lang="en-CA" dirty="0"/>
              <a:t>HOW SO?</a:t>
            </a:r>
            <a:br>
              <a:rPr lang="en-CA" dirty="0"/>
            </a:br>
            <a:r>
              <a:rPr lang="en-CA" dirty="0"/>
              <a:t>Canada Before World War Two</a:t>
            </a:r>
          </a:p>
        </p:txBody>
      </p:sp>
      <p:pic>
        <p:nvPicPr>
          <p:cNvPr id="8" name="Picture 7">
            <a:extLst>
              <a:ext uri="{FF2B5EF4-FFF2-40B4-BE49-F238E27FC236}">
                <a16:creationId xmlns:a16="http://schemas.microsoft.com/office/drawing/2014/main" id="{DEEFFFEC-D574-4AAA-9B19-F0A54D9BE307}"/>
              </a:ext>
            </a:extLst>
          </p:cNvPr>
          <p:cNvPicPr>
            <a:picLocks noChangeAspect="1"/>
          </p:cNvPicPr>
          <p:nvPr/>
        </p:nvPicPr>
        <p:blipFill>
          <a:blip r:embed="rId2"/>
          <a:stretch>
            <a:fillRect/>
          </a:stretch>
        </p:blipFill>
        <p:spPr>
          <a:xfrm>
            <a:off x="368699" y="3058153"/>
            <a:ext cx="5727301" cy="3293764"/>
          </a:xfrm>
          <a:prstGeom prst="rect">
            <a:avLst/>
          </a:prstGeom>
        </p:spPr>
      </p:pic>
      <p:pic>
        <p:nvPicPr>
          <p:cNvPr id="10" name="Picture 9">
            <a:extLst>
              <a:ext uri="{FF2B5EF4-FFF2-40B4-BE49-F238E27FC236}">
                <a16:creationId xmlns:a16="http://schemas.microsoft.com/office/drawing/2014/main" id="{BC66AF0D-02E8-42A9-B1DE-B174C75A59CC}"/>
              </a:ext>
            </a:extLst>
          </p:cNvPr>
          <p:cNvPicPr>
            <a:picLocks noChangeAspect="1"/>
          </p:cNvPicPr>
          <p:nvPr/>
        </p:nvPicPr>
        <p:blipFill>
          <a:blip r:embed="rId3"/>
          <a:stretch>
            <a:fillRect/>
          </a:stretch>
        </p:blipFill>
        <p:spPr>
          <a:xfrm>
            <a:off x="6550848" y="3058153"/>
            <a:ext cx="5140819" cy="3377971"/>
          </a:xfrm>
          <a:prstGeom prst="rect">
            <a:avLst/>
          </a:prstGeom>
        </p:spPr>
      </p:pic>
    </p:spTree>
    <p:extLst>
      <p:ext uri="{BB962C8B-B14F-4D97-AF65-F5344CB8AC3E}">
        <p14:creationId xmlns:p14="http://schemas.microsoft.com/office/powerpoint/2010/main" val="4964208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AFA4BF5-E5AE-4EED-90DD-179DD0A1058F}"/>
              </a:ext>
            </a:extLst>
          </p:cNvPr>
          <p:cNvSpPr>
            <a:spLocks noGrp="1"/>
          </p:cNvSpPr>
          <p:nvPr>
            <p:ph type="body" idx="1"/>
          </p:nvPr>
        </p:nvSpPr>
        <p:spPr>
          <a:xfrm>
            <a:off x="3960876" y="1238517"/>
            <a:ext cx="4270248" cy="704087"/>
          </a:xfrm>
        </p:spPr>
        <p:txBody>
          <a:bodyPr/>
          <a:lstStyle/>
          <a:p>
            <a:r>
              <a:rPr lang="en-CA" dirty="0"/>
              <a:t>Needs of others</a:t>
            </a:r>
          </a:p>
        </p:txBody>
      </p:sp>
      <p:sp>
        <p:nvSpPr>
          <p:cNvPr id="3" name="Content Placeholder 2">
            <a:extLst>
              <a:ext uri="{FF2B5EF4-FFF2-40B4-BE49-F238E27FC236}">
                <a16:creationId xmlns:a16="http://schemas.microsoft.com/office/drawing/2014/main" id="{C124E60D-2CE4-4971-8D4B-23E95AB80AFB}"/>
              </a:ext>
            </a:extLst>
          </p:cNvPr>
          <p:cNvSpPr>
            <a:spLocks noGrp="1"/>
          </p:cNvSpPr>
          <p:nvPr>
            <p:ph sz="half" idx="2"/>
          </p:nvPr>
        </p:nvSpPr>
        <p:spPr>
          <a:xfrm>
            <a:off x="4317046" y="1992027"/>
            <a:ext cx="3557907" cy="2596776"/>
          </a:xfrm>
        </p:spPr>
        <p:txBody>
          <a:bodyPr>
            <a:normAutofit lnSpcReduction="10000"/>
          </a:bodyPr>
          <a:lstStyle/>
          <a:p>
            <a:r>
              <a:rPr lang="en-CA" dirty="0">
                <a:sym typeface="Wingdings" panose="05000000000000000000" pitchFamily="2" charset="2"/>
              </a:rPr>
              <a:t>Discrimination is still an issue</a:t>
            </a:r>
          </a:p>
          <a:p>
            <a:r>
              <a:rPr lang="en-CA" dirty="0"/>
              <a:t>Soldiers returned home to no pension, medical service, or jobs</a:t>
            </a:r>
          </a:p>
          <a:p>
            <a:r>
              <a:rPr lang="en-CA" dirty="0"/>
              <a:t>Canadian workers begin to strike and the “One Big Union” is formed</a:t>
            </a:r>
          </a:p>
          <a:p>
            <a:r>
              <a:rPr lang="en-CA" dirty="0"/>
              <a:t>Opened Canada’s eyes to workers rights</a:t>
            </a:r>
          </a:p>
          <a:p>
            <a:endParaRPr lang="en-CA" dirty="0">
              <a:sym typeface="Wingdings" panose="05000000000000000000" pitchFamily="2" charset="2"/>
            </a:endParaRPr>
          </a:p>
          <a:p>
            <a:endParaRPr lang="en-CA" dirty="0"/>
          </a:p>
        </p:txBody>
      </p:sp>
      <p:sp>
        <p:nvSpPr>
          <p:cNvPr id="6" name="Title 5">
            <a:extLst>
              <a:ext uri="{FF2B5EF4-FFF2-40B4-BE49-F238E27FC236}">
                <a16:creationId xmlns:a16="http://schemas.microsoft.com/office/drawing/2014/main" id="{765AB410-3F14-4B80-B038-6627894FC1FA}"/>
              </a:ext>
            </a:extLst>
          </p:cNvPr>
          <p:cNvSpPr>
            <a:spLocks noGrp="1"/>
          </p:cNvSpPr>
          <p:nvPr>
            <p:ph type="title"/>
          </p:nvPr>
        </p:nvSpPr>
        <p:spPr>
          <a:xfrm>
            <a:off x="2231136" y="257326"/>
            <a:ext cx="7729728" cy="1188720"/>
          </a:xfrm>
        </p:spPr>
        <p:txBody>
          <a:bodyPr/>
          <a:lstStyle/>
          <a:p>
            <a:r>
              <a:rPr lang="en-CA" dirty="0"/>
              <a:t>HOW SO?</a:t>
            </a:r>
            <a:br>
              <a:rPr lang="en-CA" dirty="0"/>
            </a:br>
            <a:r>
              <a:rPr lang="en-CA" dirty="0"/>
              <a:t>Canada Before World War Two</a:t>
            </a:r>
          </a:p>
        </p:txBody>
      </p:sp>
      <p:pic>
        <p:nvPicPr>
          <p:cNvPr id="8" name="Picture 7">
            <a:extLst>
              <a:ext uri="{FF2B5EF4-FFF2-40B4-BE49-F238E27FC236}">
                <a16:creationId xmlns:a16="http://schemas.microsoft.com/office/drawing/2014/main" id="{AE8EBF5B-40CD-47D8-8FA7-EEC10CAF9618}"/>
              </a:ext>
            </a:extLst>
          </p:cNvPr>
          <p:cNvPicPr>
            <a:picLocks noChangeAspect="1"/>
          </p:cNvPicPr>
          <p:nvPr/>
        </p:nvPicPr>
        <p:blipFill>
          <a:blip r:embed="rId2"/>
          <a:stretch>
            <a:fillRect/>
          </a:stretch>
        </p:blipFill>
        <p:spPr>
          <a:xfrm>
            <a:off x="8353782" y="1928336"/>
            <a:ext cx="3378143" cy="4254975"/>
          </a:xfrm>
          <a:prstGeom prst="rect">
            <a:avLst/>
          </a:prstGeom>
        </p:spPr>
      </p:pic>
      <p:pic>
        <p:nvPicPr>
          <p:cNvPr id="10" name="Picture 9">
            <a:extLst>
              <a:ext uri="{FF2B5EF4-FFF2-40B4-BE49-F238E27FC236}">
                <a16:creationId xmlns:a16="http://schemas.microsoft.com/office/drawing/2014/main" id="{20267869-2145-4629-9656-6FFD0067E37F}"/>
              </a:ext>
            </a:extLst>
          </p:cNvPr>
          <p:cNvPicPr>
            <a:picLocks noChangeAspect="1"/>
          </p:cNvPicPr>
          <p:nvPr/>
        </p:nvPicPr>
        <p:blipFill>
          <a:blip r:embed="rId3"/>
          <a:stretch>
            <a:fillRect/>
          </a:stretch>
        </p:blipFill>
        <p:spPr>
          <a:xfrm>
            <a:off x="460075" y="1893718"/>
            <a:ext cx="3255850" cy="4363861"/>
          </a:xfrm>
          <a:prstGeom prst="rect">
            <a:avLst/>
          </a:prstGeom>
        </p:spPr>
      </p:pic>
      <p:pic>
        <p:nvPicPr>
          <p:cNvPr id="12" name="Picture 11">
            <a:extLst>
              <a:ext uri="{FF2B5EF4-FFF2-40B4-BE49-F238E27FC236}">
                <a16:creationId xmlns:a16="http://schemas.microsoft.com/office/drawing/2014/main" id="{6943EA00-0A27-4B0D-9F7A-65C555D9995F}"/>
              </a:ext>
            </a:extLst>
          </p:cNvPr>
          <p:cNvPicPr>
            <a:picLocks noChangeAspect="1"/>
          </p:cNvPicPr>
          <p:nvPr/>
        </p:nvPicPr>
        <p:blipFill>
          <a:blip r:embed="rId4"/>
          <a:stretch>
            <a:fillRect/>
          </a:stretch>
        </p:blipFill>
        <p:spPr>
          <a:xfrm>
            <a:off x="4121903" y="4588803"/>
            <a:ext cx="3825901" cy="1917549"/>
          </a:xfrm>
          <a:prstGeom prst="rect">
            <a:avLst/>
          </a:prstGeom>
        </p:spPr>
      </p:pic>
    </p:spTree>
    <p:extLst>
      <p:ext uri="{BB962C8B-B14F-4D97-AF65-F5344CB8AC3E}">
        <p14:creationId xmlns:p14="http://schemas.microsoft.com/office/powerpoint/2010/main" val="3339116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8ACEB60-818B-4F3E-BA7F-80CB631E2154}"/>
              </a:ext>
            </a:extLst>
          </p:cNvPr>
          <p:cNvSpPr>
            <a:spLocks noGrp="1"/>
          </p:cNvSpPr>
          <p:nvPr>
            <p:ph type="body" idx="1"/>
          </p:nvPr>
        </p:nvSpPr>
        <p:spPr>
          <a:xfrm>
            <a:off x="3960876" y="1358777"/>
            <a:ext cx="4270248" cy="704087"/>
          </a:xfrm>
        </p:spPr>
        <p:txBody>
          <a:bodyPr/>
          <a:lstStyle/>
          <a:p>
            <a:r>
              <a:rPr lang="en-CA" dirty="0"/>
              <a:t>Our Autonomy</a:t>
            </a:r>
          </a:p>
        </p:txBody>
      </p:sp>
      <p:sp>
        <p:nvSpPr>
          <p:cNvPr id="4" name="Content Placeholder 3">
            <a:extLst>
              <a:ext uri="{FF2B5EF4-FFF2-40B4-BE49-F238E27FC236}">
                <a16:creationId xmlns:a16="http://schemas.microsoft.com/office/drawing/2014/main" id="{BD6B816D-A2D0-498E-8DFA-62BA460B38C4}"/>
              </a:ext>
            </a:extLst>
          </p:cNvPr>
          <p:cNvSpPr>
            <a:spLocks noGrp="1"/>
          </p:cNvSpPr>
          <p:nvPr>
            <p:ph sz="quarter" idx="4"/>
          </p:nvPr>
        </p:nvSpPr>
        <p:spPr>
          <a:xfrm>
            <a:off x="3977640" y="2062864"/>
            <a:ext cx="4253484" cy="1284976"/>
          </a:xfrm>
        </p:spPr>
        <p:txBody>
          <a:bodyPr>
            <a:normAutofit lnSpcReduction="10000"/>
          </a:bodyPr>
          <a:lstStyle/>
          <a:p>
            <a:r>
              <a:rPr lang="en-CA" dirty="0"/>
              <a:t>Canada voted on the choice to join the War</a:t>
            </a:r>
          </a:p>
          <a:p>
            <a:r>
              <a:rPr lang="en-CA" dirty="0"/>
              <a:t>Fought as own unit/provided own aide and production of goods and ships</a:t>
            </a:r>
          </a:p>
        </p:txBody>
      </p:sp>
      <p:sp>
        <p:nvSpPr>
          <p:cNvPr id="6" name="Title 5">
            <a:extLst>
              <a:ext uri="{FF2B5EF4-FFF2-40B4-BE49-F238E27FC236}">
                <a16:creationId xmlns:a16="http://schemas.microsoft.com/office/drawing/2014/main" id="{618E5D80-1A65-4497-8260-936B47B980B1}"/>
              </a:ext>
            </a:extLst>
          </p:cNvPr>
          <p:cNvSpPr>
            <a:spLocks noGrp="1"/>
          </p:cNvSpPr>
          <p:nvPr>
            <p:ph type="title"/>
          </p:nvPr>
        </p:nvSpPr>
        <p:spPr>
          <a:xfrm>
            <a:off x="2231136" y="303334"/>
            <a:ext cx="7729728" cy="1188720"/>
          </a:xfrm>
        </p:spPr>
        <p:txBody>
          <a:bodyPr/>
          <a:lstStyle/>
          <a:p>
            <a:r>
              <a:rPr lang="en-CA" dirty="0"/>
              <a:t>HOW SO?</a:t>
            </a:r>
            <a:br>
              <a:rPr lang="en-CA" dirty="0"/>
            </a:br>
            <a:r>
              <a:rPr lang="en-CA" dirty="0"/>
              <a:t>Canada During World War Two</a:t>
            </a:r>
          </a:p>
        </p:txBody>
      </p:sp>
      <p:pic>
        <p:nvPicPr>
          <p:cNvPr id="8" name="Picture 7">
            <a:extLst>
              <a:ext uri="{FF2B5EF4-FFF2-40B4-BE49-F238E27FC236}">
                <a16:creationId xmlns:a16="http://schemas.microsoft.com/office/drawing/2014/main" id="{B751067B-169A-49ED-BA43-369C768129C2}"/>
              </a:ext>
            </a:extLst>
          </p:cNvPr>
          <p:cNvPicPr>
            <a:picLocks noChangeAspect="1"/>
          </p:cNvPicPr>
          <p:nvPr/>
        </p:nvPicPr>
        <p:blipFill>
          <a:blip r:embed="rId2"/>
          <a:stretch>
            <a:fillRect/>
          </a:stretch>
        </p:blipFill>
        <p:spPr>
          <a:xfrm>
            <a:off x="9155501" y="1783425"/>
            <a:ext cx="2656936" cy="3666572"/>
          </a:xfrm>
          <a:prstGeom prst="rect">
            <a:avLst/>
          </a:prstGeom>
        </p:spPr>
      </p:pic>
      <p:pic>
        <p:nvPicPr>
          <p:cNvPr id="10" name="Picture 9">
            <a:extLst>
              <a:ext uri="{FF2B5EF4-FFF2-40B4-BE49-F238E27FC236}">
                <a16:creationId xmlns:a16="http://schemas.microsoft.com/office/drawing/2014/main" id="{2CBC6551-387C-4E39-B441-23BB51DF4E2A}"/>
              </a:ext>
            </a:extLst>
          </p:cNvPr>
          <p:cNvPicPr>
            <a:picLocks noChangeAspect="1"/>
          </p:cNvPicPr>
          <p:nvPr/>
        </p:nvPicPr>
        <p:blipFill>
          <a:blip r:embed="rId3"/>
          <a:stretch>
            <a:fillRect/>
          </a:stretch>
        </p:blipFill>
        <p:spPr>
          <a:xfrm>
            <a:off x="449242" y="1783425"/>
            <a:ext cx="2426230" cy="3639345"/>
          </a:xfrm>
          <a:prstGeom prst="rect">
            <a:avLst/>
          </a:prstGeom>
        </p:spPr>
      </p:pic>
      <p:pic>
        <p:nvPicPr>
          <p:cNvPr id="12" name="Picture 11">
            <a:extLst>
              <a:ext uri="{FF2B5EF4-FFF2-40B4-BE49-F238E27FC236}">
                <a16:creationId xmlns:a16="http://schemas.microsoft.com/office/drawing/2014/main" id="{A8562180-C8F3-4AEA-9EE0-5BBE9D3BF14B}"/>
              </a:ext>
            </a:extLst>
          </p:cNvPr>
          <p:cNvPicPr>
            <a:picLocks noChangeAspect="1"/>
          </p:cNvPicPr>
          <p:nvPr/>
        </p:nvPicPr>
        <p:blipFill>
          <a:blip r:embed="rId4"/>
          <a:stretch>
            <a:fillRect/>
          </a:stretch>
        </p:blipFill>
        <p:spPr>
          <a:xfrm>
            <a:off x="3275526" y="3429000"/>
            <a:ext cx="5479920" cy="3341657"/>
          </a:xfrm>
          <a:prstGeom prst="rect">
            <a:avLst/>
          </a:prstGeom>
        </p:spPr>
      </p:pic>
    </p:spTree>
    <p:extLst>
      <p:ext uri="{BB962C8B-B14F-4D97-AF65-F5344CB8AC3E}">
        <p14:creationId xmlns:p14="http://schemas.microsoft.com/office/powerpoint/2010/main" val="10688386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CC1C2B4-B2A2-4FA9-98C8-852502BF9786}"/>
              </a:ext>
            </a:extLst>
          </p:cNvPr>
          <p:cNvSpPr>
            <a:spLocks noGrp="1"/>
          </p:cNvSpPr>
          <p:nvPr>
            <p:ph type="body" idx="1"/>
          </p:nvPr>
        </p:nvSpPr>
        <p:spPr>
          <a:xfrm>
            <a:off x="3960876" y="1381781"/>
            <a:ext cx="4270248" cy="704087"/>
          </a:xfrm>
        </p:spPr>
        <p:txBody>
          <a:bodyPr/>
          <a:lstStyle/>
          <a:p>
            <a:r>
              <a:rPr lang="en-CA" dirty="0"/>
              <a:t>Women’s Rights</a:t>
            </a:r>
          </a:p>
        </p:txBody>
      </p:sp>
      <p:sp>
        <p:nvSpPr>
          <p:cNvPr id="3" name="Content Placeholder 2">
            <a:extLst>
              <a:ext uri="{FF2B5EF4-FFF2-40B4-BE49-F238E27FC236}">
                <a16:creationId xmlns:a16="http://schemas.microsoft.com/office/drawing/2014/main" id="{ED6F61B4-C40A-498B-A9A2-A206EECD71E2}"/>
              </a:ext>
            </a:extLst>
          </p:cNvPr>
          <p:cNvSpPr>
            <a:spLocks noGrp="1"/>
          </p:cNvSpPr>
          <p:nvPr>
            <p:ph sz="half" idx="2"/>
          </p:nvPr>
        </p:nvSpPr>
        <p:spPr>
          <a:xfrm>
            <a:off x="3960876" y="2205846"/>
            <a:ext cx="4270248" cy="934169"/>
          </a:xfrm>
        </p:spPr>
        <p:txBody>
          <a:bodyPr/>
          <a:lstStyle/>
          <a:p>
            <a:r>
              <a:rPr lang="en-CA" dirty="0"/>
              <a:t>Women took over men’s roles again while they were away fighting</a:t>
            </a:r>
          </a:p>
          <a:p>
            <a:endParaRPr lang="en-CA" dirty="0"/>
          </a:p>
        </p:txBody>
      </p:sp>
      <p:sp>
        <p:nvSpPr>
          <p:cNvPr id="6" name="Title 5">
            <a:extLst>
              <a:ext uri="{FF2B5EF4-FFF2-40B4-BE49-F238E27FC236}">
                <a16:creationId xmlns:a16="http://schemas.microsoft.com/office/drawing/2014/main" id="{F00CEA71-97B0-4E0E-A603-6B2A65529205}"/>
              </a:ext>
            </a:extLst>
          </p:cNvPr>
          <p:cNvSpPr>
            <a:spLocks noGrp="1"/>
          </p:cNvSpPr>
          <p:nvPr>
            <p:ph type="title"/>
          </p:nvPr>
        </p:nvSpPr>
        <p:spPr>
          <a:xfrm>
            <a:off x="2231136" y="274579"/>
            <a:ext cx="7729728" cy="1188720"/>
          </a:xfrm>
        </p:spPr>
        <p:txBody>
          <a:bodyPr/>
          <a:lstStyle/>
          <a:p>
            <a:r>
              <a:rPr lang="en-CA" dirty="0"/>
              <a:t>HOW SO?</a:t>
            </a:r>
            <a:br>
              <a:rPr lang="en-CA" dirty="0"/>
            </a:br>
            <a:r>
              <a:rPr lang="en-CA" dirty="0"/>
              <a:t>Canada During World War Two</a:t>
            </a:r>
          </a:p>
        </p:txBody>
      </p:sp>
      <p:pic>
        <p:nvPicPr>
          <p:cNvPr id="8" name="Picture 7">
            <a:extLst>
              <a:ext uri="{FF2B5EF4-FFF2-40B4-BE49-F238E27FC236}">
                <a16:creationId xmlns:a16="http://schemas.microsoft.com/office/drawing/2014/main" id="{9EBFA6FC-7D59-4544-A0EE-96665C964C66}"/>
              </a:ext>
            </a:extLst>
          </p:cNvPr>
          <p:cNvPicPr>
            <a:picLocks noChangeAspect="1"/>
          </p:cNvPicPr>
          <p:nvPr/>
        </p:nvPicPr>
        <p:blipFill>
          <a:blip r:embed="rId2"/>
          <a:stretch>
            <a:fillRect/>
          </a:stretch>
        </p:blipFill>
        <p:spPr>
          <a:xfrm>
            <a:off x="156295" y="1578993"/>
            <a:ext cx="3000974" cy="3882902"/>
          </a:xfrm>
          <a:prstGeom prst="rect">
            <a:avLst/>
          </a:prstGeom>
        </p:spPr>
      </p:pic>
      <p:pic>
        <p:nvPicPr>
          <p:cNvPr id="10" name="Picture 9">
            <a:extLst>
              <a:ext uri="{FF2B5EF4-FFF2-40B4-BE49-F238E27FC236}">
                <a16:creationId xmlns:a16="http://schemas.microsoft.com/office/drawing/2014/main" id="{1CC540B9-E050-4C3D-88A1-B2BCA2ECB6BB}"/>
              </a:ext>
            </a:extLst>
          </p:cNvPr>
          <p:cNvPicPr>
            <a:picLocks noChangeAspect="1"/>
          </p:cNvPicPr>
          <p:nvPr/>
        </p:nvPicPr>
        <p:blipFill>
          <a:blip r:embed="rId3"/>
          <a:stretch>
            <a:fillRect/>
          </a:stretch>
        </p:blipFill>
        <p:spPr>
          <a:xfrm>
            <a:off x="3209026" y="3259993"/>
            <a:ext cx="5876363" cy="3422301"/>
          </a:xfrm>
          <a:prstGeom prst="rect">
            <a:avLst/>
          </a:prstGeom>
        </p:spPr>
      </p:pic>
      <p:pic>
        <p:nvPicPr>
          <p:cNvPr id="12" name="Picture 11">
            <a:extLst>
              <a:ext uri="{FF2B5EF4-FFF2-40B4-BE49-F238E27FC236}">
                <a16:creationId xmlns:a16="http://schemas.microsoft.com/office/drawing/2014/main" id="{72A5B1EC-41DA-4BD2-927D-CF68507C9847}"/>
              </a:ext>
            </a:extLst>
          </p:cNvPr>
          <p:cNvPicPr>
            <a:picLocks noChangeAspect="1"/>
          </p:cNvPicPr>
          <p:nvPr/>
        </p:nvPicPr>
        <p:blipFill>
          <a:blip r:embed="rId4"/>
          <a:stretch>
            <a:fillRect/>
          </a:stretch>
        </p:blipFill>
        <p:spPr>
          <a:xfrm>
            <a:off x="9197202" y="1630001"/>
            <a:ext cx="2838503" cy="3780886"/>
          </a:xfrm>
          <a:prstGeom prst="rect">
            <a:avLst/>
          </a:prstGeom>
        </p:spPr>
      </p:pic>
    </p:spTree>
    <p:extLst>
      <p:ext uri="{BB962C8B-B14F-4D97-AF65-F5344CB8AC3E}">
        <p14:creationId xmlns:p14="http://schemas.microsoft.com/office/powerpoint/2010/main" val="42088410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FBBC3B-4331-4D39-A405-B40AB57D527C}"/>
              </a:ext>
            </a:extLst>
          </p:cNvPr>
          <p:cNvSpPr>
            <a:spLocks noGrp="1"/>
          </p:cNvSpPr>
          <p:nvPr>
            <p:ph type="body" idx="1"/>
          </p:nvPr>
        </p:nvSpPr>
        <p:spPr>
          <a:xfrm>
            <a:off x="3960876" y="1342034"/>
            <a:ext cx="4270248" cy="704087"/>
          </a:xfrm>
        </p:spPr>
        <p:txBody>
          <a:bodyPr/>
          <a:lstStyle/>
          <a:p>
            <a:r>
              <a:rPr lang="en-CA" dirty="0"/>
              <a:t>Needs of Others</a:t>
            </a:r>
          </a:p>
        </p:txBody>
      </p:sp>
      <p:sp>
        <p:nvSpPr>
          <p:cNvPr id="3" name="Content Placeholder 2">
            <a:extLst>
              <a:ext uri="{FF2B5EF4-FFF2-40B4-BE49-F238E27FC236}">
                <a16:creationId xmlns:a16="http://schemas.microsoft.com/office/drawing/2014/main" id="{99999B7B-1CC4-4F55-BF91-3F3B2FE1D4EB}"/>
              </a:ext>
            </a:extLst>
          </p:cNvPr>
          <p:cNvSpPr>
            <a:spLocks noGrp="1"/>
          </p:cNvSpPr>
          <p:nvPr>
            <p:ph sz="half" idx="2"/>
          </p:nvPr>
        </p:nvSpPr>
        <p:spPr>
          <a:xfrm>
            <a:off x="3843557" y="1948355"/>
            <a:ext cx="4270248" cy="1996792"/>
          </a:xfrm>
        </p:spPr>
        <p:txBody>
          <a:bodyPr/>
          <a:lstStyle/>
          <a:p>
            <a:r>
              <a:rPr lang="en-CA" dirty="0"/>
              <a:t>People began to realize the importance of rationing/no waste</a:t>
            </a:r>
          </a:p>
          <a:p>
            <a:r>
              <a:rPr lang="en-CA" dirty="0"/>
              <a:t>Importance of the minority groups in Canada (slow increase of awareness) </a:t>
            </a:r>
          </a:p>
          <a:p>
            <a:r>
              <a:rPr lang="en-CA" dirty="0"/>
              <a:t>Family Allowance Plan/Old Age Pension</a:t>
            </a:r>
          </a:p>
          <a:p>
            <a:endParaRPr lang="en-CA" dirty="0"/>
          </a:p>
        </p:txBody>
      </p:sp>
      <p:sp>
        <p:nvSpPr>
          <p:cNvPr id="6" name="Title 5">
            <a:extLst>
              <a:ext uri="{FF2B5EF4-FFF2-40B4-BE49-F238E27FC236}">
                <a16:creationId xmlns:a16="http://schemas.microsoft.com/office/drawing/2014/main" id="{66C2AD6A-9169-473B-BCBC-4065A620A1EF}"/>
              </a:ext>
            </a:extLst>
          </p:cNvPr>
          <p:cNvSpPr>
            <a:spLocks noGrp="1"/>
          </p:cNvSpPr>
          <p:nvPr>
            <p:ph type="title"/>
          </p:nvPr>
        </p:nvSpPr>
        <p:spPr>
          <a:xfrm>
            <a:off x="2231136" y="314835"/>
            <a:ext cx="7729728" cy="1188720"/>
          </a:xfrm>
        </p:spPr>
        <p:txBody>
          <a:bodyPr>
            <a:normAutofit fontScale="90000"/>
          </a:bodyPr>
          <a:lstStyle/>
          <a:p>
            <a:r>
              <a:rPr lang="en-CA" dirty="0"/>
              <a:t>How SO?</a:t>
            </a:r>
            <a:br>
              <a:rPr lang="en-CA" dirty="0"/>
            </a:br>
            <a:r>
              <a:rPr lang="en-CA" dirty="0"/>
              <a:t>Canada During/After World War two</a:t>
            </a:r>
          </a:p>
        </p:txBody>
      </p:sp>
      <p:pic>
        <p:nvPicPr>
          <p:cNvPr id="8" name="Picture 7">
            <a:extLst>
              <a:ext uri="{FF2B5EF4-FFF2-40B4-BE49-F238E27FC236}">
                <a16:creationId xmlns:a16="http://schemas.microsoft.com/office/drawing/2014/main" id="{6A597C75-8120-4B17-8313-2774F407E4FF}"/>
              </a:ext>
            </a:extLst>
          </p:cNvPr>
          <p:cNvPicPr>
            <a:picLocks noChangeAspect="1"/>
          </p:cNvPicPr>
          <p:nvPr/>
        </p:nvPicPr>
        <p:blipFill>
          <a:blip r:embed="rId2"/>
          <a:stretch>
            <a:fillRect/>
          </a:stretch>
        </p:blipFill>
        <p:spPr>
          <a:xfrm>
            <a:off x="330780" y="1828800"/>
            <a:ext cx="3272762" cy="4297804"/>
          </a:xfrm>
          <a:prstGeom prst="rect">
            <a:avLst/>
          </a:prstGeom>
        </p:spPr>
      </p:pic>
      <p:pic>
        <p:nvPicPr>
          <p:cNvPr id="10" name="Picture 9">
            <a:extLst>
              <a:ext uri="{FF2B5EF4-FFF2-40B4-BE49-F238E27FC236}">
                <a16:creationId xmlns:a16="http://schemas.microsoft.com/office/drawing/2014/main" id="{D7CAC321-5FB5-4957-ACBE-BFD6F8FB15FB}"/>
              </a:ext>
            </a:extLst>
          </p:cNvPr>
          <p:cNvPicPr>
            <a:picLocks noChangeAspect="1"/>
          </p:cNvPicPr>
          <p:nvPr/>
        </p:nvPicPr>
        <p:blipFill>
          <a:blip r:embed="rId3"/>
          <a:stretch>
            <a:fillRect/>
          </a:stretch>
        </p:blipFill>
        <p:spPr>
          <a:xfrm>
            <a:off x="3965851" y="3775304"/>
            <a:ext cx="4025660" cy="2974536"/>
          </a:xfrm>
          <a:prstGeom prst="rect">
            <a:avLst/>
          </a:prstGeom>
        </p:spPr>
      </p:pic>
      <p:pic>
        <p:nvPicPr>
          <p:cNvPr id="12" name="Picture 11">
            <a:extLst>
              <a:ext uri="{FF2B5EF4-FFF2-40B4-BE49-F238E27FC236}">
                <a16:creationId xmlns:a16="http://schemas.microsoft.com/office/drawing/2014/main" id="{98EE3519-014A-4869-B297-82330A5EFAE6}"/>
              </a:ext>
            </a:extLst>
          </p:cNvPr>
          <p:cNvPicPr>
            <a:picLocks noChangeAspect="1"/>
          </p:cNvPicPr>
          <p:nvPr/>
        </p:nvPicPr>
        <p:blipFill>
          <a:blip r:embed="rId4"/>
          <a:stretch>
            <a:fillRect/>
          </a:stretch>
        </p:blipFill>
        <p:spPr>
          <a:xfrm>
            <a:off x="8471139" y="1694077"/>
            <a:ext cx="3474960" cy="4483574"/>
          </a:xfrm>
          <a:prstGeom prst="rect">
            <a:avLst/>
          </a:prstGeom>
        </p:spPr>
      </p:pic>
    </p:spTree>
    <p:extLst>
      <p:ext uri="{BB962C8B-B14F-4D97-AF65-F5344CB8AC3E}">
        <p14:creationId xmlns:p14="http://schemas.microsoft.com/office/powerpoint/2010/main" val="22948054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3A268-4D58-4D9B-AAE0-A9AA82135BEB}"/>
              </a:ext>
            </a:extLst>
          </p:cNvPr>
          <p:cNvSpPr>
            <a:spLocks noGrp="1"/>
          </p:cNvSpPr>
          <p:nvPr>
            <p:ph type="title"/>
          </p:nvPr>
        </p:nvSpPr>
        <p:spPr>
          <a:xfrm>
            <a:off x="316302" y="513790"/>
            <a:ext cx="5520906" cy="5875508"/>
          </a:xfrm>
        </p:spPr>
        <p:txBody>
          <a:bodyPr>
            <a:normAutofit/>
          </a:bodyPr>
          <a:lstStyle/>
          <a:p>
            <a:r>
              <a:rPr lang="en-CA" sz="2800" b="1" u="sng" dirty="0"/>
              <a:t>Conclusion</a:t>
            </a:r>
            <a:br>
              <a:rPr lang="en-CA" sz="2800" dirty="0"/>
            </a:br>
            <a:r>
              <a:rPr lang="en-CA" sz="2800" dirty="0"/>
              <a:t>Based on all of the information found through our primary sources, Yes, Canada should be thankful for the two world wars Since it helped with our autonomy, strengthened Women's Rights, and opened citizen’s eyes to the needs of others.  </a:t>
            </a:r>
          </a:p>
        </p:txBody>
      </p:sp>
      <p:pic>
        <p:nvPicPr>
          <p:cNvPr id="6" name="Content Placeholder 5">
            <a:extLst>
              <a:ext uri="{FF2B5EF4-FFF2-40B4-BE49-F238E27FC236}">
                <a16:creationId xmlns:a16="http://schemas.microsoft.com/office/drawing/2014/main" id="{05FA7823-BA7E-488A-871D-E1666355F59C}"/>
              </a:ext>
            </a:extLst>
          </p:cNvPr>
          <p:cNvPicPr>
            <a:picLocks noGrp="1" noChangeAspect="1"/>
          </p:cNvPicPr>
          <p:nvPr>
            <p:ph idx="1"/>
          </p:nvPr>
        </p:nvPicPr>
        <p:blipFill>
          <a:blip r:embed="rId2"/>
          <a:stretch>
            <a:fillRect/>
          </a:stretch>
        </p:blipFill>
        <p:spPr>
          <a:xfrm>
            <a:off x="6993146" y="242229"/>
            <a:ext cx="4520241" cy="6373542"/>
          </a:xfrm>
        </p:spPr>
      </p:pic>
    </p:spTree>
    <p:extLst>
      <p:ext uri="{BB962C8B-B14F-4D97-AF65-F5344CB8AC3E}">
        <p14:creationId xmlns:p14="http://schemas.microsoft.com/office/powerpoint/2010/main" val="32638958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BC9D9-AB78-4003-BE92-54AC4FF4E71A}"/>
              </a:ext>
            </a:extLst>
          </p:cNvPr>
          <p:cNvSpPr>
            <a:spLocks noGrp="1"/>
          </p:cNvSpPr>
          <p:nvPr>
            <p:ph type="title"/>
          </p:nvPr>
        </p:nvSpPr>
        <p:spPr>
          <a:xfrm>
            <a:off x="376518" y="349623"/>
            <a:ext cx="5331758" cy="6145305"/>
          </a:xfrm>
        </p:spPr>
        <p:txBody>
          <a:bodyPr>
            <a:normAutofit/>
          </a:bodyPr>
          <a:lstStyle/>
          <a:p>
            <a:r>
              <a:rPr lang="en-CA" sz="2800" b="1" u="sng" dirty="0"/>
              <a:t>Thesis</a:t>
            </a:r>
            <a:br>
              <a:rPr lang="en-CA" sz="2800" dirty="0"/>
            </a:br>
            <a:r>
              <a:rPr lang="en-CA" sz="2800" dirty="0"/>
              <a:t>Yes, Canadians should be thankful for the two world Wars because they led us on the road to autonomy, strengthened Women’s Rights, and opened citizen’s eyes to the needs of others.</a:t>
            </a:r>
          </a:p>
        </p:txBody>
      </p:sp>
      <p:pic>
        <p:nvPicPr>
          <p:cNvPr id="9" name="Content Placeholder 8">
            <a:extLst>
              <a:ext uri="{FF2B5EF4-FFF2-40B4-BE49-F238E27FC236}">
                <a16:creationId xmlns:a16="http://schemas.microsoft.com/office/drawing/2014/main" id="{8475810F-56F3-4BC3-9145-37DF0789C3E6}"/>
              </a:ext>
            </a:extLst>
          </p:cNvPr>
          <p:cNvPicPr>
            <a:picLocks noGrp="1" noChangeAspect="1"/>
          </p:cNvPicPr>
          <p:nvPr>
            <p:ph idx="1"/>
          </p:nvPr>
        </p:nvPicPr>
        <p:blipFill>
          <a:blip r:embed="rId2"/>
          <a:stretch>
            <a:fillRect/>
          </a:stretch>
        </p:blipFill>
        <p:spPr>
          <a:xfrm>
            <a:off x="7010400" y="285575"/>
            <a:ext cx="4203940" cy="6193651"/>
          </a:xfrm>
        </p:spPr>
      </p:pic>
    </p:spTree>
    <p:extLst>
      <p:ext uri="{BB962C8B-B14F-4D97-AF65-F5344CB8AC3E}">
        <p14:creationId xmlns:p14="http://schemas.microsoft.com/office/powerpoint/2010/main" val="22020297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F382F14-CC7D-4AFA-8096-0B98E63DDC39}"/>
              </a:ext>
            </a:extLst>
          </p:cNvPr>
          <p:cNvSpPr>
            <a:spLocks noGrp="1"/>
          </p:cNvSpPr>
          <p:nvPr>
            <p:ph type="body" idx="1"/>
          </p:nvPr>
        </p:nvSpPr>
        <p:spPr>
          <a:xfrm>
            <a:off x="1622728" y="1386681"/>
            <a:ext cx="8946541" cy="704087"/>
          </a:xfrm>
        </p:spPr>
        <p:txBody>
          <a:bodyPr/>
          <a:lstStyle/>
          <a:p>
            <a:r>
              <a:rPr lang="en-CA" dirty="0"/>
              <a:t>Our Autonomy</a:t>
            </a:r>
          </a:p>
        </p:txBody>
      </p:sp>
      <p:sp>
        <p:nvSpPr>
          <p:cNvPr id="3" name="Content Placeholder 2">
            <a:extLst>
              <a:ext uri="{FF2B5EF4-FFF2-40B4-BE49-F238E27FC236}">
                <a16:creationId xmlns:a16="http://schemas.microsoft.com/office/drawing/2014/main" id="{7A5A2A85-3655-4762-90CE-209AC2D2A7CC}"/>
              </a:ext>
            </a:extLst>
          </p:cNvPr>
          <p:cNvSpPr>
            <a:spLocks noGrp="1"/>
          </p:cNvSpPr>
          <p:nvPr>
            <p:ph sz="half" idx="2"/>
          </p:nvPr>
        </p:nvSpPr>
        <p:spPr>
          <a:xfrm>
            <a:off x="4416047" y="2320667"/>
            <a:ext cx="3572434" cy="1550621"/>
          </a:xfrm>
        </p:spPr>
        <p:txBody>
          <a:bodyPr>
            <a:normAutofit/>
          </a:bodyPr>
          <a:lstStyle/>
          <a:p>
            <a:r>
              <a:rPr lang="en-CA" dirty="0"/>
              <a:t>We weren’t independent from Britain</a:t>
            </a:r>
          </a:p>
          <a:p>
            <a:r>
              <a:rPr lang="en-CA" dirty="0"/>
              <a:t>Felt patronage towards Britain so decided to send soldiers to fight</a:t>
            </a:r>
          </a:p>
          <a:p>
            <a:endParaRPr lang="en-CA" dirty="0"/>
          </a:p>
          <a:p>
            <a:pPr marL="0" indent="0">
              <a:buNone/>
            </a:pPr>
            <a:endParaRPr lang="en-CA" dirty="0"/>
          </a:p>
        </p:txBody>
      </p:sp>
      <p:sp>
        <p:nvSpPr>
          <p:cNvPr id="6" name="Title 5">
            <a:extLst>
              <a:ext uri="{FF2B5EF4-FFF2-40B4-BE49-F238E27FC236}">
                <a16:creationId xmlns:a16="http://schemas.microsoft.com/office/drawing/2014/main" id="{58847450-A943-40C9-968D-F2DF91C883D3}"/>
              </a:ext>
            </a:extLst>
          </p:cNvPr>
          <p:cNvSpPr>
            <a:spLocks noGrp="1"/>
          </p:cNvSpPr>
          <p:nvPr>
            <p:ph type="title"/>
          </p:nvPr>
        </p:nvSpPr>
        <p:spPr>
          <a:xfrm>
            <a:off x="2231135" y="302915"/>
            <a:ext cx="7729728" cy="1188720"/>
          </a:xfrm>
        </p:spPr>
        <p:txBody>
          <a:bodyPr/>
          <a:lstStyle/>
          <a:p>
            <a:r>
              <a:rPr lang="en-CA" dirty="0"/>
              <a:t>How So?</a:t>
            </a:r>
            <a:br>
              <a:rPr lang="en-CA" dirty="0"/>
            </a:br>
            <a:r>
              <a:rPr lang="en-CA" dirty="0"/>
              <a:t>Canada Before World War One</a:t>
            </a:r>
          </a:p>
        </p:txBody>
      </p:sp>
      <p:pic>
        <p:nvPicPr>
          <p:cNvPr id="8" name="Picture 7">
            <a:extLst>
              <a:ext uri="{FF2B5EF4-FFF2-40B4-BE49-F238E27FC236}">
                <a16:creationId xmlns:a16="http://schemas.microsoft.com/office/drawing/2014/main" id="{5636B9E8-2538-47A9-AA85-45F4B8D9CC3B}"/>
              </a:ext>
            </a:extLst>
          </p:cNvPr>
          <p:cNvPicPr>
            <a:picLocks noChangeAspect="1"/>
          </p:cNvPicPr>
          <p:nvPr/>
        </p:nvPicPr>
        <p:blipFill>
          <a:blip r:embed="rId2"/>
          <a:stretch>
            <a:fillRect/>
          </a:stretch>
        </p:blipFill>
        <p:spPr>
          <a:xfrm>
            <a:off x="8280482" y="2195836"/>
            <a:ext cx="3360762" cy="4359249"/>
          </a:xfrm>
          <a:prstGeom prst="rect">
            <a:avLst/>
          </a:prstGeom>
        </p:spPr>
      </p:pic>
      <p:pic>
        <p:nvPicPr>
          <p:cNvPr id="12" name="Picture 11">
            <a:extLst>
              <a:ext uri="{FF2B5EF4-FFF2-40B4-BE49-F238E27FC236}">
                <a16:creationId xmlns:a16="http://schemas.microsoft.com/office/drawing/2014/main" id="{A9A9DDCE-5486-4E4E-8EB0-9E46A542573C}"/>
              </a:ext>
            </a:extLst>
          </p:cNvPr>
          <p:cNvPicPr>
            <a:picLocks noChangeAspect="1"/>
          </p:cNvPicPr>
          <p:nvPr/>
        </p:nvPicPr>
        <p:blipFill>
          <a:blip r:embed="rId3"/>
          <a:stretch>
            <a:fillRect/>
          </a:stretch>
        </p:blipFill>
        <p:spPr>
          <a:xfrm>
            <a:off x="179276" y="1971698"/>
            <a:ext cx="3944770" cy="4169724"/>
          </a:xfrm>
          <a:prstGeom prst="rect">
            <a:avLst/>
          </a:prstGeom>
        </p:spPr>
      </p:pic>
      <p:pic>
        <p:nvPicPr>
          <p:cNvPr id="14" name="Picture 13">
            <a:extLst>
              <a:ext uri="{FF2B5EF4-FFF2-40B4-BE49-F238E27FC236}">
                <a16:creationId xmlns:a16="http://schemas.microsoft.com/office/drawing/2014/main" id="{DAEC445D-DB2E-48DF-9706-B34B15F1E4EF}"/>
              </a:ext>
            </a:extLst>
          </p:cNvPr>
          <p:cNvPicPr>
            <a:picLocks noChangeAspect="1"/>
          </p:cNvPicPr>
          <p:nvPr/>
        </p:nvPicPr>
        <p:blipFill>
          <a:blip r:embed="rId4"/>
          <a:stretch>
            <a:fillRect/>
          </a:stretch>
        </p:blipFill>
        <p:spPr>
          <a:xfrm>
            <a:off x="4361932" y="4101187"/>
            <a:ext cx="3680664" cy="1840332"/>
          </a:xfrm>
          <a:prstGeom prst="rect">
            <a:avLst/>
          </a:prstGeom>
        </p:spPr>
      </p:pic>
    </p:spTree>
    <p:extLst>
      <p:ext uri="{BB962C8B-B14F-4D97-AF65-F5344CB8AC3E}">
        <p14:creationId xmlns:p14="http://schemas.microsoft.com/office/powerpoint/2010/main" val="19789948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8D3CAE-CA3B-43D1-A9B9-76E3183C30B4}"/>
              </a:ext>
            </a:extLst>
          </p:cNvPr>
          <p:cNvSpPr>
            <a:spLocks noGrp="1"/>
          </p:cNvSpPr>
          <p:nvPr>
            <p:ph type="body" idx="1"/>
          </p:nvPr>
        </p:nvSpPr>
        <p:spPr>
          <a:xfrm>
            <a:off x="1576720" y="1344169"/>
            <a:ext cx="9038556" cy="704087"/>
          </a:xfrm>
        </p:spPr>
        <p:txBody>
          <a:bodyPr/>
          <a:lstStyle/>
          <a:p>
            <a:r>
              <a:rPr lang="en-CA" dirty="0"/>
              <a:t>Women’s Rights</a:t>
            </a:r>
          </a:p>
        </p:txBody>
      </p:sp>
      <p:sp>
        <p:nvSpPr>
          <p:cNvPr id="3" name="Content Placeholder 2">
            <a:extLst>
              <a:ext uri="{FF2B5EF4-FFF2-40B4-BE49-F238E27FC236}">
                <a16:creationId xmlns:a16="http://schemas.microsoft.com/office/drawing/2014/main" id="{98D5A2F3-27AB-4B1F-9C69-079B589A895B}"/>
              </a:ext>
            </a:extLst>
          </p:cNvPr>
          <p:cNvSpPr>
            <a:spLocks noGrp="1"/>
          </p:cNvSpPr>
          <p:nvPr>
            <p:ph sz="half" idx="2"/>
          </p:nvPr>
        </p:nvSpPr>
        <p:spPr>
          <a:xfrm>
            <a:off x="4060845" y="2343317"/>
            <a:ext cx="4070305" cy="704087"/>
          </a:xfrm>
        </p:spPr>
        <p:txBody>
          <a:bodyPr>
            <a:normAutofit fontScale="92500" lnSpcReduction="10000"/>
          </a:bodyPr>
          <a:lstStyle/>
          <a:p>
            <a:r>
              <a:rPr lang="en-CA" dirty="0"/>
              <a:t>No awareness around Women’s Rights</a:t>
            </a:r>
          </a:p>
          <a:p>
            <a:r>
              <a:rPr lang="en-CA" dirty="0"/>
              <a:t>Were fighting to earn their vote</a:t>
            </a:r>
          </a:p>
        </p:txBody>
      </p:sp>
      <p:sp>
        <p:nvSpPr>
          <p:cNvPr id="6" name="Title 5">
            <a:extLst>
              <a:ext uri="{FF2B5EF4-FFF2-40B4-BE49-F238E27FC236}">
                <a16:creationId xmlns:a16="http://schemas.microsoft.com/office/drawing/2014/main" id="{FD71AC92-971E-4849-9E88-0CCB2733005C}"/>
              </a:ext>
            </a:extLst>
          </p:cNvPr>
          <p:cNvSpPr>
            <a:spLocks noGrp="1"/>
          </p:cNvSpPr>
          <p:nvPr>
            <p:ph type="title"/>
          </p:nvPr>
        </p:nvSpPr>
        <p:spPr>
          <a:xfrm>
            <a:off x="2231134" y="277398"/>
            <a:ext cx="7729728" cy="1188720"/>
          </a:xfrm>
        </p:spPr>
        <p:txBody>
          <a:bodyPr/>
          <a:lstStyle/>
          <a:p>
            <a:r>
              <a:rPr lang="en-CA" dirty="0"/>
              <a:t>How So?</a:t>
            </a:r>
            <a:br>
              <a:rPr lang="en-CA" dirty="0"/>
            </a:br>
            <a:r>
              <a:rPr lang="en-CA" dirty="0"/>
              <a:t>Canada Before World War One</a:t>
            </a:r>
          </a:p>
        </p:txBody>
      </p:sp>
      <p:pic>
        <p:nvPicPr>
          <p:cNvPr id="8" name="Picture 7">
            <a:extLst>
              <a:ext uri="{FF2B5EF4-FFF2-40B4-BE49-F238E27FC236}">
                <a16:creationId xmlns:a16="http://schemas.microsoft.com/office/drawing/2014/main" id="{67E94743-00C4-4757-90AB-A1B53723E39C}"/>
              </a:ext>
            </a:extLst>
          </p:cNvPr>
          <p:cNvPicPr>
            <a:picLocks noChangeAspect="1"/>
          </p:cNvPicPr>
          <p:nvPr/>
        </p:nvPicPr>
        <p:blipFill>
          <a:blip r:embed="rId2"/>
          <a:stretch>
            <a:fillRect/>
          </a:stretch>
        </p:blipFill>
        <p:spPr>
          <a:xfrm>
            <a:off x="8196891" y="1630471"/>
            <a:ext cx="3271956" cy="5066808"/>
          </a:xfrm>
          <a:prstGeom prst="rect">
            <a:avLst/>
          </a:prstGeom>
        </p:spPr>
      </p:pic>
      <p:pic>
        <p:nvPicPr>
          <p:cNvPr id="10" name="Picture 9">
            <a:extLst>
              <a:ext uri="{FF2B5EF4-FFF2-40B4-BE49-F238E27FC236}">
                <a16:creationId xmlns:a16="http://schemas.microsoft.com/office/drawing/2014/main" id="{472B30DA-4D89-407E-BAB2-93F49EE6BA70}"/>
              </a:ext>
            </a:extLst>
          </p:cNvPr>
          <p:cNvPicPr>
            <a:picLocks noChangeAspect="1"/>
          </p:cNvPicPr>
          <p:nvPr/>
        </p:nvPicPr>
        <p:blipFill>
          <a:blip r:embed="rId3"/>
          <a:stretch>
            <a:fillRect/>
          </a:stretch>
        </p:blipFill>
        <p:spPr>
          <a:xfrm>
            <a:off x="474312" y="3289105"/>
            <a:ext cx="5908961" cy="3034001"/>
          </a:xfrm>
          <a:prstGeom prst="rect">
            <a:avLst/>
          </a:prstGeom>
        </p:spPr>
      </p:pic>
    </p:spTree>
    <p:extLst>
      <p:ext uri="{BB962C8B-B14F-4D97-AF65-F5344CB8AC3E}">
        <p14:creationId xmlns:p14="http://schemas.microsoft.com/office/powerpoint/2010/main" val="19622666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642E20E-CFE1-48DE-BEAC-55F384609A0A}"/>
              </a:ext>
            </a:extLst>
          </p:cNvPr>
          <p:cNvSpPr>
            <a:spLocks noGrp="1"/>
          </p:cNvSpPr>
          <p:nvPr>
            <p:ph type="body" idx="1"/>
          </p:nvPr>
        </p:nvSpPr>
        <p:spPr>
          <a:xfrm>
            <a:off x="1583436" y="1300863"/>
            <a:ext cx="9008364" cy="704087"/>
          </a:xfrm>
        </p:spPr>
        <p:txBody>
          <a:bodyPr/>
          <a:lstStyle/>
          <a:p>
            <a:r>
              <a:rPr lang="en-CA" dirty="0"/>
              <a:t>Needs of others</a:t>
            </a:r>
          </a:p>
        </p:txBody>
      </p:sp>
      <p:sp>
        <p:nvSpPr>
          <p:cNvPr id="3" name="Content Placeholder 2">
            <a:extLst>
              <a:ext uri="{FF2B5EF4-FFF2-40B4-BE49-F238E27FC236}">
                <a16:creationId xmlns:a16="http://schemas.microsoft.com/office/drawing/2014/main" id="{AC5D0644-EDCE-4743-81C8-523B78ABC32E}"/>
              </a:ext>
            </a:extLst>
          </p:cNvPr>
          <p:cNvSpPr>
            <a:spLocks noGrp="1"/>
          </p:cNvSpPr>
          <p:nvPr>
            <p:ph sz="half" idx="2"/>
          </p:nvPr>
        </p:nvSpPr>
        <p:spPr>
          <a:xfrm>
            <a:off x="4044584" y="2293733"/>
            <a:ext cx="4270248" cy="615950"/>
          </a:xfrm>
        </p:spPr>
        <p:txBody>
          <a:bodyPr/>
          <a:lstStyle/>
          <a:p>
            <a:r>
              <a:rPr lang="en-CA" dirty="0"/>
              <a:t>Discrimination towards minorities</a:t>
            </a:r>
          </a:p>
        </p:txBody>
      </p:sp>
      <p:sp>
        <p:nvSpPr>
          <p:cNvPr id="6" name="Title 5">
            <a:extLst>
              <a:ext uri="{FF2B5EF4-FFF2-40B4-BE49-F238E27FC236}">
                <a16:creationId xmlns:a16="http://schemas.microsoft.com/office/drawing/2014/main" id="{1D098B16-402E-4D6D-AC15-09E15C08044E}"/>
              </a:ext>
            </a:extLst>
          </p:cNvPr>
          <p:cNvSpPr>
            <a:spLocks noGrp="1"/>
          </p:cNvSpPr>
          <p:nvPr>
            <p:ph type="title"/>
          </p:nvPr>
        </p:nvSpPr>
        <p:spPr>
          <a:xfrm>
            <a:off x="2222754" y="245370"/>
            <a:ext cx="7729728" cy="1188720"/>
          </a:xfrm>
        </p:spPr>
        <p:txBody>
          <a:bodyPr/>
          <a:lstStyle/>
          <a:p>
            <a:r>
              <a:rPr lang="en-CA" dirty="0"/>
              <a:t>How So?</a:t>
            </a:r>
            <a:br>
              <a:rPr lang="en-CA" dirty="0"/>
            </a:br>
            <a:r>
              <a:rPr lang="en-CA" dirty="0"/>
              <a:t>Canada Before World War One</a:t>
            </a:r>
          </a:p>
        </p:txBody>
      </p:sp>
      <p:pic>
        <p:nvPicPr>
          <p:cNvPr id="8" name="Picture 7">
            <a:extLst>
              <a:ext uri="{FF2B5EF4-FFF2-40B4-BE49-F238E27FC236}">
                <a16:creationId xmlns:a16="http://schemas.microsoft.com/office/drawing/2014/main" id="{5B2289D6-EC36-4F84-A8D4-F88953D10CF0}"/>
              </a:ext>
            </a:extLst>
          </p:cNvPr>
          <p:cNvPicPr>
            <a:picLocks noChangeAspect="1"/>
          </p:cNvPicPr>
          <p:nvPr/>
        </p:nvPicPr>
        <p:blipFill>
          <a:blip r:embed="rId2"/>
          <a:stretch>
            <a:fillRect/>
          </a:stretch>
        </p:blipFill>
        <p:spPr>
          <a:xfrm>
            <a:off x="8755812" y="1735092"/>
            <a:ext cx="3125636" cy="4772343"/>
          </a:xfrm>
          <a:prstGeom prst="rect">
            <a:avLst/>
          </a:prstGeom>
        </p:spPr>
      </p:pic>
      <p:pic>
        <p:nvPicPr>
          <p:cNvPr id="10" name="Picture 9">
            <a:extLst>
              <a:ext uri="{FF2B5EF4-FFF2-40B4-BE49-F238E27FC236}">
                <a16:creationId xmlns:a16="http://schemas.microsoft.com/office/drawing/2014/main" id="{E83933BB-A32A-4591-9802-6DA814927AA1}"/>
              </a:ext>
            </a:extLst>
          </p:cNvPr>
          <p:cNvPicPr>
            <a:picLocks noChangeAspect="1"/>
          </p:cNvPicPr>
          <p:nvPr/>
        </p:nvPicPr>
        <p:blipFill>
          <a:blip r:embed="rId3"/>
          <a:stretch>
            <a:fillRect/>
          </a:stretch>
        </p:blipFill>
        <p:spPr>
          <a:xfrm>
            <a:off x="3810121" y="3198466"/>
            <a:ext cx="4554993" cy="3215825"/>
          </a:xfrm>
          <a:prstGeom prst="rect">
            <a:avLst/>
          </a:prstGeom>
        </p:spPr>
      </p:pic>
      <p:pic>
        <p:nvPicPr>
          <p:cNvPr id="12" name="Picture 11">
            <a:extLst>
              <a:ext uri="{FF2B5EF4-FFF2-40B4-BE49-F238E27FC236}">
                <a16:creationId xmlns:a16="http://schemas.microsoft.com/office/drawing/2014/main" id="{6AC37BD4-01CD-4159-ACF8-463451BA675E}"/>
              </a:ext>
            </a:extLst>
          </p:cNvPr>
          <p:cNvPicPr>
            <a:picLocks noChangeAspect="1"/>
          </p:cNvPicPr>
          <p:nvPr/>
        </p:nvPicPr>
        <p:blipFill>
          <a:blip r:embed="rId4"/>
          <a:stretch>
            <a:fillRect/>
          </a:stretch>
        </p:blipFill>
        <p:spPr>
          <a:xfrm>
            <a:off x="166686" y="2324560"/>
            <a:ext cx="3436918" cy="2728913"/>
          </a:xfrm>
          <a:prstGeom prst="rect">
            <a:avLst/>
          </a:prstGeom>
        </p:spPr>
      </p:pic>
    </p:spTree>
    <p:extLst>
      <p:ext uri="{BB962C8B-B14F-4D97-AF65-F5344CB8AC3E}">
        <p14:creationId xmlns:p14="http://schemas.microsoft.com/office/powerpoint/2010/main" val="11978504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875A88D-A212-4054-A054-066F47B3D583}"/>
              </a:ext>
            </a:extLst>
          </p:cNvPr>
          <p:cNvSpPr>
            <a:spLocks noGrp="1"/>
          </p:cNvSpPr>
          <p:nvPr>
            <p:ph type="body" idx="1"/>
          </p:nvPr>
        </p:nvSpPr>
        <p:spPr>
          <a:xfrm>
            <a:off x="1591817" y="1385435"/>
            <a:ext cx="9008364" cy="704087"/>
          </a:xfrm>
        </p:spPr>
        <p:txBody>
          <a:bodyPr/>
          <a:lstStyle/>
          <a:p>
            <a:r>
              <a:rPr lang="en-CA" dirty="0"/>
              <a:t>Our AUTONOMY</a:t>
            </a:r>
          </a:p>
        </p:txBody>
      </p:sp>
      <p:sp>
        <p:nvSpPr>
          <p:cNvPr id="3" name="Content Placeholder 2">
            <a:extLst>
              <a:ext uri="{FF2B5EF4-FFF2-40B4-BE49-F238E27FC236}">
                <a16:creationId xmlns:a16="http://schemas.microsoft.com/office/drawing/2014/main" id="{4C0B415C-E3F7-414D-8B7D-BE5410892C0F}"/>
              </a:ext>
            </a:extLst>
          </p:cNvPr>
          <p:cNvSpPr>
            <a:spLocks noGrp="1"/>
          </p:cNvSpPr>
          <p:nvPr>
            <p:ph sz="half" idx="2"/>
          </p:nvPr>
        </p:nvSpPr>
        <p:spPr>
          <a:xfrm>
            <a:off x="3370563" y="2191497"/>
            <a:ext cx="5450871" cy="1237503"/>
          </a:xfrm>
        </p:spPr>
        <p:txBody>
          <a:bodyPr/>
          <a:lstStyle/>
          <a:p>
            <a:r>
              <a:rPr lang="en-CA" dirty="0"/>
              <a:t>Had slight independence from Britain</a:t>
            </a:r>
          </a:p>
          <a:p>
            <a:r>
              <a:rPr lang="en-CA" dirty="0"/>
              <a:t>CEF fought as Canadian Unit and trained together</a:t>
            </a:r>
          </a:p>
        </p:txBody>
      </p:sp>
      <p:sp>
        <p:nvSpPr>
          <p:cNvPr id="6" name="Title 5">
            <a:extLst>
              <a:ext uri="{FF2B5EF4-FFF2-40B4-BE49-F238E27FC236}">
                <a16:creationId xmlns:a16="http://schemas.microsoft.com/office/drawing/2014/main" id="{C65250BB-5206-4C22-A280-0D5968EAA1FC}"/>
              </a:ext>
            </a:extLst>
          </p:cNvPr>
          <p:cNvSpPr>
            <a:spLocks noGrp="1"/>
          </p:cNvSpPr>
          <p:nvPr>
            <p:ph type="title"/>
          </p:nvPr>
        </p:nvSpPr>
        <p:spPr>
          <a:xfrm>
            <a:off x="2231135" y="275988"/>
            <a:ext cx="7729728" cy="1188720"/>
          </a:xfrm>
        </p:spPr>
        <p:txBody>
          <a:bodyPr/>
          <a:lstStyle/>
          <a:p>
            <a:r>
              <a:rPr lang="en-CA" dirty="0"/>
              <a:t>How SO?</a:t>
            </a:r>
            <a:br>
              <a:rPr lang="en-CA" dirty="0"/>
            </a:br>
            <a:r>
              <a:rPr lang="en-CA" dirty="0"/>
              <a:t>Canada During World War One</a:t>
            </a:r>
          </a:p>
        </p:txBody>
      </p:sp>
      <p:pic>
        <p:nvPicPr>
          <p:cNvPr id="10" name="Picture 9">
            <a:extLst>
              <a:ext uri="{FF2B5EF4-FFF2-40B4-BE49-F238E27FC236}">
                <a16:creationId xmlns:a16="http://schemas.microsoft.com/office/drawing/2014/main" id="{828064FF-BAA3-4766-A525-DD29EC0E0311}"/>
              </a:ext>
            </a:extLst>
          </p:cNvPr>
          <p:cNvPicPr>
            <a:picLocks noChangeAspect="1"/>
          </p:cNvPicPr>
          <p:nvPr/>
        </p:nvPicPr>
        <p:blipFill>
          <a:blip r:embed="rId2"/>
          <a:stretch>
            <a:fillRect/>
          </a:stretch>
        </p:blipFill>
        <p:spPr>
          <a:xfrm>
            <a:off x="8419381" y="1839596"/>
            <a:ext cx="3588707" cy="4522419"/>
          </a:xfrm>
          <a:prstGeom prst="rect">
            <a:avLst/>
          </a:prstGeom>
        </p:spPr>
      </p:pic>
      <p:pic>
        <p:nvPicPr>
          <p:cNvPr id="12" name="Picture 11">
            <a:extLst>
              <a:ext uri="{FF2B5EF4-FFF2-40B4-BE49-F238E27FC236}">
                <a16:creationId xmlns:a16="http://schemas.microsoft.com/office/drawing/2014/main" id="{EDF530CC-3838-47E7-9A29-3CCDBADA3361}"/>
              </a:ext>
            </a:extLst>
          </p:cNvPr>
          <p:cNvPicPr>
            <a:picLocks noChangeAspect="1"/>
          </p:cNvPicPr>
          <p:nvPr/>
        </p:nvPicPr>
        <p:blipFill>
          <a:blip r:embed="rId3"/>
          <a:stretch>
            <a:fillRect/>
          </a:stretch>
        </p:blipFill>
        <p:spPr>
          <a:xfrm>
            <a:off x="2704470" y="3198969"/>
            <a:ext cx="5485051" cy="3163046"/>
          </a:xfrm>
          <a:prstGeom prst="rect">
            <a:avLst/>
          </a:prstGeom>
        </p:spPr>
      </p:pic>
      <p:pic>
        <p:nvPicPr>
          <p:cNvPr id="14" name="Picture 13">
            <a:extLst>
              <a:ext uri="{FF2B5EF4-FFF2-40B4-BE49-F238E27FC236}">
                <a16:creationId xmlns:a16="http://schemas.microsoft.com/office/drawing/2014/main" id="{88E33051-754F-4963-9E85-2E463FA2545E}"/>
              </a:ext>
            </a:extLst>
          </p:cNvPr>
          <p:cNvPicPr>
            <a:picLocks noChangeAspect="1"/>
          </p:cNvPicPr>
          <p:nvPr/>
        </p:nvPicPr>
        <p:blipFill>
          <a:blip r:embed="rId4"/>
          <a:stretch>
            <a:fillRect/>
          </a:stretch>
        </p:blipFill>
        <p:spPr>
          <a:xfrm>
            <a:off x="183909" y="1626677"/>
            <a:ext cx="2157493" cy="4539924"/>
          </a:xfrm>
          <a:prstGeom prst="rect">
            <a:avLst/>
          </a:prstGeom>
        </p:spPr>
      </p:pic>
    </p:spTree>
    <p:extLst>
      <p:ext uri="{BB962C8B-B14F-4D97-AF65-F5344CB8AC3E}">
        <p14:creationId xmlns:p14="http://schemas.microsoft.com/office/powerpoint/2010/main" val="11285662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8CED386-13E4-4D42-A218-CE83178E7AC8}"/>
              </a:ext>
            </a:extLst>
          </p:cNvPr>
          <p:cNvSpPr>
            <a:spLocks noGrp="1"/>
          </p:cNvSpPr>
          <p:nvPr>
            <p:ph type="body" idx="1"/>
          </p:nvPr>
        </p:nvSpPr>
        <p:spPr>
          <a:xfrm>
            <a:off x="1591818" y="1304650"/>
            <a:ext cx="9008364" cy="704087"/>
          </a:xfrm>
        </p:spPr>
        <p:txBody>
          <a:bodyPr/>
          <a:lstStyle/>
          <a:p>
            <a:r>
              <a:rPr lang="en-CA" dirty="0"/>
              <a:t>Women’s Rights</a:t>
            </a:r>
          </a:p>
        </p:txBody>
      </p:sp>
      <p:sp>
        <p:nvSpPr>
          <p:cNvPr id="3" name="Content Placeholder 2">
            <a:extLst>
              <a:ext uri="{FF2B5EF4-FFF2-40B4-BE49-F238E27FC236}">
                <a16:creationId xmlns:a16="http://schemas.microsoft.com/office/drawing/2014/main" id="{ECD8C26D-DBF3-4EA8-B80A-4E7BEBA10F81}"/>
              </a:ext>
            </a:extLst>
          </p:cNvPr>
          <p:cNvSpPr>
            <a:spLocks noGrp="1"/>
          </p:cNvSpPr>
          <p:nvPr>
            <p:ph sz="half" idx="2"/>
          </p:nvPr>
        </p:nvSpPr>
        <p:spPr>
          <a:xfrm>
            <a:off x="3960876" y="2149662"/>
            <a:ext cx="4270248" cy="1279338"/>
          </a:xfrm>
        </p:spPr>
        <p:txBody>
          <a:bodyPr/>
          <a:lstStyle/>
          <a:p>
            <a:r>
              <a:rPr lang="en-CA" dirty="0"/>
              <a:t>Women took over the men’s jobs</a:t>
            </a:r>
          </a:p>
          <a:p>
            <a:r>
              <a:rPr lang="en-CA" dirty="0"/>
              <a:t>Wartime production boosted our economy</a:t>
            </a:r>
          </a:p>
          <a:p>
            <a:endParaRPr lang="en-CA" dirty="0"/>
          </a:p>
        </p:txBody>
      </p:sp>
      <p:sp>
        <p:nvSpPr>
          <p:cNvPr id="6" name="Title 5">
            <a:extLst>
              <a:ext uri="{FF2B5EF4-FFF2-40B4-BE49-F238E27FC236}">
                <a16:creationId xmlns:a16="http://schemas.microsoft.com/office/drawing/2014/main" id="{7637121C-E300-4C75-ACB2-F4B8806AC56B}"/>
              </a:ext>
            </a:extLst>
          </p:cNvPr>
          <p:cNvSpPr>
            <a:spLocks noGrp="1"/>
          </p:cNvSpPr>
          <p:nvPr>
            <p:ph type="title"/>
          </p:nvPr>
        </p:nvSpPr>
        <p:spPr>
          <a:xfrm>
            <a:off x="2222754" y="219821"/>
            <a:ext cx="7729728" cy="1188720"/>
          </a:xfrm>
        </p:spPr>
        <p:txBody>
          <a:bodyPr/>
          <a:lstStyle/>
          <a:p>
            <a:r>
              <a:rPr lang="en-CA" dirty="0"/>
              <a:t>How SO?</a:t>
            </a:r>
            <a:br>
              <a:rPr lang="en-CA" dirty="0"/>
            </a:br>
            <a:r>
              <a:rPr lang="en-CA" dirty="0"/>
              <a:t>Canada During World War One</a:t>
            </a:r>
          </a:p>
        </p:txBody>
      </p:sp>
      <p:pic>
        <p:nvPicPr>
          <p:cNvPr id="8" name="Picture 7">
            <a:extLst>
              <a:ext uri="{FF2B5EF4-FFF2-40B4-BE49-F238E27FC236}">
                <a16:creationId xmlns:a16="http://schemas.microsoft.com/office/drawing/2014/main" id="{5A233C2D-8280-4766-ABFB-B8CA48121142}"/>
              </a:ext>
            </a:extLst>
          </p:cNvPr>
          <p:cNvPicPr>
            <a:picLocks noChangeAspect="1"/>
          </p:cNvPicPr>
          <p:nvPr/>
        </p:nvPicPr>
        <p:blipFill>
          <a:blip r:embed="rId2"/>
          <a:stretch>
            <a:fillRect/>
          </a:stretch>
        </p:blipFill>
        <p:spPr>
          <a:xfrm>
            <a:off x="8591910" y="1656693"/>
            <a:ext cx="3459362" cy="4531708"/>
          </a:xfrm>
          <a:prstGeom prst="rect">
            <a:avLst/>
          </a:prstGeom>
        </p:spPr>
      </p:pic>
      <p:pic>
        <p:nvPicPr>
          <p:cNvPr id="10" name="Picture 9">
            <a:extLst>
              <a:ext uri="{FF2B5EF4-FFF2-40B4-BE49-F238E27FC236}">
                <a16:creationId xmlns:a16="http://schemas.microsoft.com/office/drawing/2014/main" id="{F3BFE3B6-E271-4B64-8D90-0ECB2DF8A865}"/>
              </a:ext>
            </a:extLst>
          </p:cNvPr>
          <p:cNvPicPr>
            <a:picLocks noChangeAspect="1"/>
          </p:cNvPicPr>
          <p:nvPr/>
        </p:nvPicPr>
        <p:blipFill>
          <a:blip r:embed="rId3"/>
          <a:stretch>
            <a:fillRect/>
          </a:stretch>
        </p:blipFill>
        <p:spPr>
          <a:xfrm>
            <a:off x="241368" y="1559295"/>
            <a:ext cx="2751879" cy="4099633"/>
          </a:xfrm>
          <a:prstGeom prst="rect">
            <a:avLst/>
          </a:prstGeom>
        </p:spPr>
      </p:pic>
      <p:pic>
        <p:nvPicPr>
          <p:cNvPr id="16" name="Picture 15">
            <a:extLst>
              <a:ext uri="{FF2B5EF4-FFF2-40B4-BE49-F238E27FC236}">
                <a16:creationId xmlns:a16="http://schemas.microsoft.com/office/drawing/2014/main" id="{4657D814-99D4-414A-ABD9-FCEF6336B6B8}"/>
              </a:ext>
            </a:extLst>
          </p:cNvPr>
          <p:cNvPicPr>
            <a:picLocks noChangeAspect="1"/>
          </p:cNvPicPr>
          <p:nvPr/>
        </p:nvPicPr>
        <p:blipFill>
          <a:blip r:embed="rId4"/>
          <a:stretch>
            <a:fillRect/>
          </a:stretch>
        </p:blipFill>
        <p:spPr>
          <a:xfrm>
            <a:off x="3203216" y="3389511"/>
            <a:ext cx="5178725" cy="2919506"/>
          </a:xfrm>
          <a:prstGeom prst="rect">
            <a:avLst/>
          </a:prstGeom>
        </p:spPr>
      </p:pic>
    </p:spTree>
    <p:extLst>
      <p:ext uri="{BB962C8B-B14F-4D97-AF65-F5344CB8AC3E}">
        <p14:creationId xmlns:p14="http://schemas.microsoft.com/office/powerpoint/2010/main" val="26958370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466B36F-D1CC-430B-A198-3850EC112EA9}"/>
              </a:ext>
            </a:extLst>
          </p:cNvPr>
          <p:cNvSpPr>
            <a:spLocks noGrp="1"/>
          </p:cNvSpPr>
          <p:nvPr>
            <p:ph type="body" idx="1"/>
          </p:nvPr>
        </p:nvSpPr>
        <p:spPr>
          <a:xfrm>
            <a:off x="1591818" y="1336238"/>
            <a:ext cx="9008364" cy="704087"/>
          </a:xfrm>
        </p:spPr>
        <p:txBody>
          <a:bodyPr/>
          <a:lstStyle/>
          <a:p>
            <a:r>
              <a:rPr lang="en-CA" dirty="0"/>
              <a:t>Needs of others</a:t>
            </a:r>
          </a:p>
        </p:txBody>
      </p:sp>
      <p:sp>
        <p:nvSpPr>
          <p:cNvPr id="3" name="Content Placeholder 2">
            <a:extLst>
              <a:ext uri="{FF2B5EF4-FFF2-40B4-BE49-F238E27FC236}">
                <a16:creationId xmlns:a16="http://schemas.microsoft.com/office/drawing/2014/main" id="{48B66A7F-64DA-4670-968F-1BBC56A4D050}"/>
              </a:ext>
            </a:extLst>
          </p:cNvPr>
          <p:cNvSpPr>
            <a:spLocks noGrp="1"/>
          </p:cNvSpPr>
          <p:nvPr>
            <p:ph sz="half" idx="2"/>
          </p:nvPr>
        </p:nvSpPr>
        <p:spPr>
          <a:xfrm>
            <a:off x="3960876" y="2110622"/>
            <a:ext cx="4270248" cy="1002031"/>
          </a:xfrm>
        </p:spPr>
        <p:txBody>
          <a:bodyPr/>
          <a:lstStyle/>
          <a:p>
            <a:r>
              <a:rPr lang="en-CA" dirty="0"/>
              <a:t>Minorities fought alongside Canadians in WW1</a:t>
            </a:r>
          </a:p>
        </p:txBody>
      </p:sp>
      <p:sp>
        <p:nvSpPr>
          <p:cNvPr id="6" name="Title 5">
            <a:extLst>
              <a:ext uri="{FF2B5EF4-FFF2-40B4-BE49-F238E27FC236}">
                <a16:creationId xmlns:a16="http://schemas.microsoft.com/office/drawing/2014/main" id="{2F14AA63-49F4-4D9E-8C18-5D51232F043C}"/>
              </a:ext>
            </a:extLst>
          </p:cNvPr>
          <p:cNvSpPr>
            <a:spLocks noGrp="1"/>
          </p:cNvSpPr>
          <p:nvPr>
            <p:ph type="title"/>
          </p:nvPr>
        </p:nvSpPr>
        <p:spPr>
          <a:xfrm>
            <a:off x="2231136" y="263910"/>
            <a:ext cx="7729728" cy="1188720"/>
          </a:xfrm>
        </p:spPr>
        <p:txBody>
          <a:bodyPr/>
          <a:lstStyle/>
          <a:p>
            <a:r>
              <a:rPr lang="en-CA" dirty="0"/>
              <a:t>How SO?</a:t>
            </a:r>
            <a:br>
              <a:rPr lang="en-CA" dirty="0"/>
            </a:br>
            <a:r>
              <a:rPr lang="en-CA" dirty="0"/>
              <a:t>Canada During World War One</a:t>
            </a:r>
          </a:p>
        </p:txBody>
      </p:sp>
      <p:pic>
        <p:nvPicPr>
          <p:cNvPr id="8" name="Picture 7">
            <a:extLst>
              <a:ext uri="{FF2B5EF4-FFF2-40B4-BE49-F238E27FC236}">
                <a16:creationId xmlns:a16="http://schemas.microsoft.com/office/drawing/2014/main" id="{67A40528-EA71-42AB-A841-1786D9D8664E}"/>
              </a:ext>
            </a:extLst>
          </p:cNvPr>
          <p:cNvPicPr>
            <a:picLocks noChangeAspect="1"/>
          </p:cNvPicPr>
          <p:nvPr/>
        </p:nvPicPr>
        <p:blipFill>
          <a:blip r:embed="rId2"/>
          <a:stretch>
            <a:fillRect/>
          </a:stretch>
        </p:blipFill>
        <p:spPr>
          <a:xfrm>
            <a:off x="481968" y="3112653"/>
            <a:ext cx="5684487" cy="3150126"/>
          </a:xfrm>
          <a:prstGeom prst="rect">
            <a:avLst/>
          </a:prstGeom>
        </p:spPr>
      </p:pic>
      <p:pic>
        <p:nvPicPr>
          <p:cNvPr id="14" name="Picture 13">
            <a:extLst>
              <a:ext uri="{FF2B5EF4-FFF2-40B4-BE49-F238E27FC236}">
                <a16:creationId xmlns:a16="http://schemas.microsoft.com/office/drawing/2014/main" id="{CA1E2181-C4B3-47C5-931A-0BCBA784D22A}"/>
              </a:ext>
            </a:extLst>
          </p:cNvPr>
          <p:cNvPicPr>
            <a:picLocks noChangeAspect="1"/>
          </p:cNvPicPr>
          <p:nvPr/>
        </p:nvPicPr>
        <p:blipFill>
          <a:blip r:embed="rId3"/>
          <a:stretch>
            <a:fillRect/>
          </a:stretch>
        </p:blipFill>
        <p:spPr>
          <a:xfrm>
            <a:off x="8379126" y="1688281"/>
            <a:ext cx="3628908" cy="4134696"/>
          </a:xfrm>
          <a:prstGeom prst="rect">
            <a:avLst/>
          </a:prstGeom>
        </p:spPr>
      </p:pic>
      <p:pic>
        <p:nvPicPr>
          <p:cNvPr id="12" name="Picture 11">
            <a:extLst>
              <a:ext uri="{FF2B5EF4-FFF2-40B4-BE49-F238E27FC236}">
                <a16:creationId xmlns:a16="http://schemas.microsoft.com/office/drawing/2014/main" id="{214C2736-B0D0-42E3-AB8A-EE33CFB38F83}"/>
              </a:ext>
            </a:extLst>
          </p:cNvPr>
          <p:cNvPicPr>
            <a:picLocks noChangeAspect="1"/>
          </p:cNvPicPr>
          <p:nvPr/>
        </p:nvPicPr>
        <p:blipFill>
          <a:blip r:embed="rId4"/>
          <a:stretch>
            <a:fillRect/>
          </a:stretch>
        </p:blipFill>
        <p:spPr>
          <a:xfrm>
            <a:off x="6912634" y="2599622"/>
            <a:ext cx="3048230" cy="4020128"/>
          </a:xfrm>
          <a:prstGeom prst="rect">
            <a:avLst/>
          </a:prstGeom>
        </p:spPr>
      </p:pic>
    </p:spTree>
    <p:extLst>
      <p:ext uri="{BB962C8B-B14F-4D97-AF65-F5344CB8AC3E}">
        <p14:creationId xmlns:p14="http://schemas.microsoft.com/office/powerpoint/2010/main" val="15893728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EE24B2-37DB-41F2-9523-F3DC31316BD9}"/>
              </a:ext>
            </a:extLst>
          </p:cNvPr>
          <p:cNvSpPr>
            <a:spLocks noGrp="1"/>
          </p:cNvSpPr>
          <p:nvPr>
            <p:ph type="body" idx="1"/>
          </p:nvPr>
        </p:nvSpPr>
        <p:spPr>
          <a:xfrm>
            <a:off x="3960876" y="1473902"/>
            <a:ext cx="4270248" cy="704087"/>
          </a:xfrm>
        </p:spPr>
        <p:txBody>
          <a:bodyPr/>
          <a:lstStyle/>
          <a:p>
            <a:r>
              <a:rPr lang="en-CA" dirty="0"/>
              <a:t>Our Autonomy</a:t>
            </a:r>
          </a:p>
        </p:txBody>
      </p:sp>
      <p:sp>
        <p:nvSpPr>
          <p:cNvPr id="3" name="Content Placeholder 2">
            <a:extLst>
              <a:ext uri="{FF2B5EF4-FFF2-40B4-BE49-F238E27FC236}">
                <a16:creationId xmlns:a16="http://schemas.microsoft.com/office/drawing/2014/main" id="{B7DB1536-FAE6-450E-86E7-179991348993}"/>
              </a:ext>
            </a:extLst>
          </p:cNvPr>
          <p:cNvSpPr>
            <a:spLocks noGrp="1"/>
          </p:cNvSpPr>
          <p:nvPr>
            <p:ph sz="half" idx="2"/>
          </p:nvPr>
        </p:nvSpPr>
        <p:spPr>
          <a:xfrm>
            <a:off x="4705235" y="2315114"/>
            <a:ext cx="2781530" cy="1658788"/>
          </a:xfrm>
        </p:spPr>
        <p:txBody>
          <a:bodyPr/>
          <a:lstStyle/>
          <a:p>
            <a:r>
              <a:rPr lang="en-CA" dirty="0" err="1">
                <a:sym typeface="Wingdings" panose="05000000000000000000" pitchFamily="2" charset="2"/>
              </a:rPr>
              <a:t>Chanak</a:t>
            </a:r>
            <a:r>
              <a:rPr lang="en-CA" dirty="0">
                <a:sym typeface="Wingdings" panose="05000000000000000000" pitchFamily="2" charset="2"/>
              </a:rPr>
              <a:t> Crisis</a:t>
            </a:r>
          </a:p>
          <a:p>
            <a:r>
              <a:rPr lang="en-CA" dirty="0">
                <a:sym typeface="Wingdings" panose="05000000000000000000" pitchFamily="2" charset="2"/>
              </a:rPr>
              <a:t>King Byng Affair</a:t>
            </a:r>
          </a:p>
          <a:p>
            <a:r>
              <a:rPr lang="en-CA" dirty="0">
                <a:sym typeface="Wingdings" panose="05000000000000000000" pitchFamily="2" charset="2"/>
              </a:rPr>
              <a:t>Statue of Westminster</a:t>
            </a:r>
            <a:endParaRPr lang="en-CA" dirty="0"/>
          </a:p>
        </p:txBody>
      </p:sp>
      <p:sp>
        <p:nvSpPr>
          <p:cNvPr id="6" name="Title 5">
            <a:extLst>
              <a:ext uri="{FF2B5EF4-FFF2-40B4-BE49-F238E27FC236}">
                <a16:creationId xmlns:a16="http://schemas.microsoft.com/office/drawing/2014/main" id="{16081C3F-B168-443C-9C9A-3A38581827C4}"/>
              </a:ext>
            </a:extLst>
          </p:cNvPr>
          <p:cNvSpPr>
            <a:spLocks noGrp="1"/>
          </p:cNvSpPr>
          <p:nvPr>
            <p:ph type="title"/>
          </p:nvPr>
        </p:nvSpPr>
        <p:spPr>
          <a:xfrm>
            <a:off x="2231136" y="395349"/>
            <a:ext cx="7729728" cy="1188720"/>
          </a:xfrm>
        </p:spPr>
        <p:txBody>
          <a:bodyPr/>
          <a:lstStyle/>
          <a:p>
            <a:r>
              <a:rPr lang="en-CA" dirty="0"/>
              <a:t>HOW SO?</a:t>
            </a:r>
            <a:br>
              <a:rPr lang="en-CA" dirty="0"/>
            </a:br>
            <a:r>
              <a:rPr lang="en-CA" dirty="0"/>
              <a:t>Canada Before World War Two</a:t>
            </a:r>
          </a:p>
        </p:txBody>
      </p:sp>
      <p:pic>
        <p:nvPicPr>
          <p:cNvPr id="8" name="Picture 7">
            <a:extLst>
              <a:ext uri="{FF2B5EF4-FFF2-40B4-BE49-F238E27FC236}">
                <a16:creationId xmlns:a16="http://schemas.microsoft.com/office/drawing/2014/main" id="{F9BE2BA1-481A-4B61-BB5F-2A4A2A89B175}"/>
              </a:ext>
            </a:extLst>
          </p:cNvPr>
          <p:cNvPicPr>
            <a:picLocks noChangeAspect="1"/>
          </p:cNvPicPr>
          <p:nvPr/>
        </p:nvPicPr>
        <p:blipFill>
          <a:blip r:embed="rId2"/>
          <a:stretch>
            <a:fillRect/>
          </a:stretch>
        </p:blipFill>
        <p:spPr>
          <a:xfrm>
            <a:off x="745917" y="1733929"/>
            <a:ext cx="2865675" cy="4954358"/>
          </a:xfrm>
          <a:prstGeom prst="rect">
            <a:avLst/>
          </a:prstGeom>
        </p:spPr>
      </p:pic>
      <p:pic>
        <p:nvPicPr>
          <p:cNvPr id="10" name="Picture 9">
            <a:extLst>
              <a:ext uri="{FF2B5EF4-FFF2-40B4-BE49-F238E27FC236}">
                <a16:creationId xmlns:a16="http://schemas.microsoft.com/office/drawing/2014/main" id="{D008A08D-7E72-4D56-9C84-72EA744D90BE}"/>
              </a:ext>
            </a:extLst>
          </p:cNvPr>
          <p:cNvPicPr>
            <a:picLocks noChangeAspect="1"/>
          </p:cNvPicPr>
          <p:nvPr/>
        </p:nvPicPr>
        <p:blipFill>
          <a:blip r:embed="rId3"/>
          <a:stretch>
            <a:fillRect/>
          </a:stretch>
        </p:blipFill>
        <p:spPr>
          <a:xfrm>
            <a:off x="4031412" y="3547089"/>
            <a:ext cx="7804029" cy="3141198"/>
          </a:xfrm>
          <a:prstGeom prst="rect">
            <a:avLst/>
          </a:prstGeom>
        </p:spPr>
      </p:pic>
    </p:spTree>
    <p:extLst>
      <p:ext uri="{BB962C8B-B14F-4D97-AF65-F5344CB8AC3E}">
        <p14:creationId xmlns:p14="http://schemas.microsoft.com/office/powerpoint/2010/main" val="5435592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docProps/app.xml><?xml version="1.0" encoding="utf-8"?>
<Properties xmlns="http://schemas.openxmlformats.org/officeDocument/2006/extended-properties" xmlns:vt="http://schemas.openxmlformats.org/officeDocument/2006/docPropsVTypes">
  <Template/>
  <TotalTime>4174</TotalTime>
  <Words>266</Words>
  <Application>Microsoft Office PowerPoint</Application>
  <PresentationFormat>Widescreen</PresentationFormat>
  <Paragraphs>52</Paragraphs>
  <Slides>15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Gill Sans MT</vt:lpstr>
      <vt:lpstr>Wingdings</vt:lpstr>
      <vt:lpstr>Parcel</vt:lpstr>
      <vt:lpstr>Should Canadians be Thankful for the two World Wars?</vt:lpstr>
      <vt:lpstr>Thesis Yes, Canadians should be thankful for the two world Wars because they led us on the road to autonomy, strengthened Women’s Rights, and opened citizen’s eyes to the needs of others.</vt:lpstr>
      <vt:lpstr>How So? Canada Before World War One</vt:lpstr>
      <vt:lpstr>How So? Canada Before World War One</vt:lpstr>
      <vt:lpstr>How So? Canada Before World War One</vt:lpstr>
      <vt:lpstr>How SO? Canada During World War One</vt:lpstr>
      <vt:lpstr>How SO? Canada During World War One</vt:lpstr>
      <vt:lpstr>How SO? Canada During World War One</vt:lpstr>
      <vt:lpstr>HOW SO? Canada Before World War Two</vt:lpstr>
      <vt:lpstr>HOW SO? Canada Before World War Two</vt:lpstr>
      <vt:lpstr>HOW SO? Canada Before World War Two</vt:lpstr>
      <vt:lpstr>HOW SO? Canada During World War Two</vt:lpstr>
      <vt:lpstr>HOW SO? Canada During World War Two</vt:lpstr>
      <vt:lpstr>How SO? Canada During/After World War two</vt:lpstr>
      <vt:lpstr>Conclusion Based on all of the information found through our primary sources, Yes, Canada should be thankful for the two world wars Since it helped with our autonomy, strengthened Women's Rights, and opened citizen’s eyes to the needs of others.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Should Canadians be Thankful for the two World Wars?</dc:title>
  <dc:creator>132S-Berry, Mikayla</dc:creator>
  <cp:lastModifiedBy>132S-Berry, Mikayla</cp:lastModifiedBy>
  <cp:revision>2</cp:revision>
  <dcterms:created xsi:type="dcterms:W3CDTF">2018-06-13T16:02:58Z</dcterms:created>
  <dcterms:modified xsi:type="dcterms:W3CDTF">2018-06-18T07:12:20Z</dcterms:modified>
</cp:coreProperties>
</file>