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80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2217661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9505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38076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37666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5804796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9229362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5023360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684083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03228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3013282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78937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7D51C3-97D2-44B2-99D4-AA8B2C06FE0F}" type="datetimeFigureOut">
              <a:rPr lang="en-CA" smtClean="0"/>
              <a:t>2015-10-25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A9F66-5F87-4111-AA71-443C0F013B03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0256496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"/>
            <a:ext cx="9144000" cy="6851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AtomBuilder</a:t>
            </a: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Max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27728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"/>
            <a:ext cx="9144000" cy="6851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There are many apps and many tools on it. But for my opinion, this apps is really use because it can help you by study chemistry. But before I start to use this app, I had many question and thought about it.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837621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"/>
            <a:ext cx="9144000" cy="6851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My Questions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CA" dirty="0"/>
              <a:t>These are my question</a:t>
            </a:r>
          </a:p>
          <a:p>
            <a:pPr lvl="0"/>
            <a:r>
              <a:rPr lang="en-CA" dirty="0"/>
              <a:t>Is it quick and can pop up quickly</a:t>
            </a:r>
          </a:p>
          <a:p>
            <a:pPr lvl="0"/>
            <a:r>
              <a:rPr lang="en-CA" dirty="0"/>
              <a:t>Is it helpful that you will want to use it more</a:t>
            </a:r>
          </a:p>
          <a:p>
            <a:pPr lvl="0"/>
            <a:r>
              <a:rPr lang="en-CA" dirty="0"/>
              <a:t>It can teach you some things </a:t>
            </a:r>
          </a:p>
          <a:p>
            <a:pPr lvl="0"/>
            <a:r>
              <a:rPr lang="en-CA" dirty="0"/>
              <a:t>Can under ages like children will understand how to use it</a:t>
            </a:r>
          </a:p>
          <a:p>
            <a:pPr lvl="0"/>
            <a:r>
              <a:rPr lang="en-CA" dirty="0"/>
              <a:t>Can it be used as a test in class?</a:t>
            </a:r>
          </a:p>
          <a:p>
            <a:pPr lvl="0"/>
            <a:r>
              <a:rPr lang="en-CA" dirty="0"/>
              <a:t>Will I make my children use it in the future</a:t>
            </a:r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54909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"/>
            <a:ext cx="9144000" cy="6851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Answers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en-CA" dirty="0"/>
              <a:t>Yes it loads really fast that you won’t be upset about it</a:t>
            </a:r>
          </a:p>
          <a:p>
            <a:pPr lvl="0"/>
            <a:r>
              <a:rPr lang="en-CA" dirty="0"/>
              <a:t>It is really useful that I think I will use it for my final exam </a:t>
            </a:r>
          </a:p>
          <a:p>
            <a:pPr lvl="0"/>
            <a:r>
              <a:rPr lang="en-CA" dirty="0"/>
              <a:t>It tough me thing about the protons, electrons, and even neutrons.</a:t>
            </a:r>
          </a:p>
          <a:p>
            <a:pPr lvl="0"/>
            <a:r>
              <a:rPr lang="en-CA" dirty="0"/>
              <a:t>Yes, if they are willing to use it, I think this app will be really useful for children in elementary school</a:t>
            </a:r>
          </a:p>
          <a:p>
            <a:pPr lvl="0"/>
            <a:r>
              <a:rPr lang="en-CA" dirty="0"/>
              <a:t>Yes it can test you how much you know about the elements and stuff like that</a:t>
            </a:r>
          </a:p>
          <a:p>
            <a:pPr lvl="0"/>
            <a:r>
              <a:rPr lang="en-CA" dirty="0"/>
              <a:t>I would recommend my child if I ever have one to use it because I teach a lot of stuff and I think it will bump my grades to learn many things on it.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1651552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749"/>
            <a:ext cx="9144000" cy="685125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Conlusion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CA" dirty="0"/>
              <a:t>As a result, this app is really useful and can be used in class such as test or quiz. I will suggest to everyone to use it and I will love to tell the whole world about this app.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1238058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272</Words>
  <Application>Microsoft Office PowerPoint</Application>
  <PresentationFormat>On-screen Show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AtomBuilder</vt:lpstr>
      <vt:lpstr>Introduction</vt:lpstr>
      <vt:lpstr>My Questions</vt:lpstr>
      <vt:lpstr>Answers</vt:lpstr>
      <vt:lpstr>Conlusion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AtomBuilder</dc:title>
  <dc:creator>max lau</dc:creator>
  <cp:lastModifiedBy>max lau</cp:lastModifiedBy>
  <cp:revision>1</cp:revision>
  <dcterms:created xsi:type="dcterms:W3CDTF">2015-10-26T01:44:41Z</dcterms:created>
  <dcterms:modified xsi:type="dcterms:W3CDTF">2015-10-26T01:49:03Z</dcterms:modified>
</cp:coreProperties>
</file>