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74"/>
  </p:normalViewPr>
  <p:slideViewPr>
    <p:cSldViewPr snapToGrid="0" snapToObjects="1">
      <p:cViewPr>
        <p:scale>
          <a:sx n="106" d="100"/>
          <a:sy n="106" d="100"/>
        </p:scale>
        <p:origin x="135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482FC-E032-D340-B049-057FF6DF6F28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41B23-4F37-AF4D-85E4-C9E9177A0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6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2.jpg"/><Relationship Id="rId5" Type="http://schemas.openxmlformats.org/officeDocument/2006/relationships/image" Target="../media/image11.jp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7.png"/><Relationship Id="rId5" Type="http://schemas.openxmlformats.org/officeDocument/2006/relationships/image" Target="../media/image25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jp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11.jp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Cupido</a:t>
            </a:r>
            <a:r>
              <a:rPr lang="en-US" dirty="0" smtClean="0"/>
              <a:t> </a:t>
            </a:r>
            <a:r>
              <a:rPr lang="en-US" dirty="0" err="1" smtClean="0"/>
              <a:t>storia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Manroop thandi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4742865" cy="5498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42" y="1465713"/>
            <a:ext cx="1261979" cy="1261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75" y="1937084"/>
            <a:ext cx="7501455" cy="4247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94" y="4176664"/>
            <a:ext cx="1324811" cy="1851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42" y="-234107"/>
            <a:ext cx="2330809" cy="2330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3585" y="6368352"/>
            <a:ext cx="844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la </a:t>
            </a:r>
            <a:r>
              <a:rPr lang="en-US" b="1" dirty="0" err="1" smtClean="0">
                <a:solidFill>
                  <a:schemeClr val="bg1"/>
                </a:solidFill>
              </a:rPr>
              <a:t>mattina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nella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pomeriggio</a:t>
            </a:r>
            <a:r>
              <a:rPr lang="en-US" b="1" dirty="0" smtClean="0">
                <a:solidFill>
                  <a:schemeClr val="bg1"/>
                </a:solidFill>
              </a:rPr>
              <a:t> Katie non </a:t>
            </a:r>
            <a:r>
              <a:rPr lang="en-US" b="1" dirty="0" err="1" smtClean="0">
                <a:solidFill>
                  <a:schemeClr val="bg1"/>
                </a:solidFill>
              </a:rPr>
              <a:t>risponde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perchè</a:t>
            </a:r>
            <a:r>
              <a:rPr lang="en-US" b="1" dirty="0" smtClean="0">
                <a:solidFill>
                  <a:schemeClr val="bg1"/>
                </a:solidFill>
              </a:rPr>
              <a:t> lei </a:t>
            </a:r>
            <a:r>
              <a:rPr lang="en-US" b="1" dirty="0" err="1" smtClean="0">
                <a:solidFill>
                  <a:schemeClr val="bg1"/>
                </a:solidFill>
              </a:rPr>
              <a:t>è</a:t>
            </a:r>
            <a:r>
              <a:rPr lang="en-US" b="1" dirty="0" smtClean="0">
                <a:solidFill>
                  <a:schemeClr val="bg1"/>
                </a:solidFill>
              </a:rPr>
              <a:t> a </a:t>
            </a:r>
            <a:r>
              <a:rPr lang="en-US" b="1" dirty="0" err="1" smtClean="0">
                <a:solidFill>
                  <a:schemeClr val="bg1"/>
                </a:solidFill>
              </a:rPr>
              <a:t>scuola</a:t>
            </a:r>
            <a:r>
              <a:rPr lang="en-US" b="1" dirty="0" smtClean="0">
                <a:solidFill>
                  <a:schemeClr val="bg1"/>
                </a:solidFill>
              </a:rPr>
              <a:t>. 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179"/>
            <a:ext cx="4618326" cy="5354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36" y="1525870"/>
            <a:ext cx="1213854" cy="1213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26"/>
            <a:ext cx="1795913" cy="1795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62" y="2017080"/>
            <a:ext cx="4568017" cy="41671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1279" y="6268454"/>
            <a:ext cx="8169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Katie non </a:t>
            </a:r>
            <a:r>
              <a:rPr lang="en-US" b="1" dirty="0" err="1" smtClean="0">
                <a:solidFill>
                  <a:schemeClr val="bg1"/>
                </a:solidFill>
              </a:rPr>
              <a:t>risponde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sulla</a:t>
            </a:r>
            <a:r>
              <a:rPr lang="en-US" b="1" dirty="0" smtClean="0">
                <a:solidFill>
                  <a:schemeClr val="bg1"/>
                </a:solidFill>
              </a:rPr>
              <a:t> sera </a:t>
            </a:r>
            <a:r>
              <a:rPr lang="en-US" b="1" dirty="0" err="1" smtClean="0">
                <a:solidFill>
                  <a:schemeClr val="bg1"/>
                </a:solidFill>
              </a:rPr>
              <a:t>perchè</a:t>
            </a:r>
            <a:r>
              <a:rPr lang="en-US" b="1" dirty="0" smtClean="0">
                <a:solidFill>
                  <a:schemeClr val="bg1"/>
                </a:solidFill>
              </a:rPr>
              <a:t> lei </a:t>
            </a:r>
            <a:r>
              <a:rPr lang="en-US" b="1" dirty="0" err="1" smtClean="0">
                <a:solidFill>
                  <a:schemeClr val="bg1"/>
                </a:solidFill>
              </a:rPr>
              <a:t>va</a:t>
            </a:r>
            <a:r>
              <a:rPr lang="en-US" b="1" dirty="0" smtClean="0">
                <a:solidFill>
                  <a:schemeClr val="bg1"/>
                </a:solidFill>
              </a:rPr>
              <a:t> a </a:t>
            </a:r>
            <a:r>
              <a:rPr lang="en-US" b="1" dirty="0" err="1" smtClean="0">
                <a:solidFill>
                  <a:schemeClr val="bg1"/>
                </a:solidFill>
              </a:rPr>
              <a:t>dormire</a:t>
            </a:r>
            <a:r>
              <a:rPr lang="en-US" b="1" dirty="0" smtClean="0">
                <a:solidFill>
                  <a:schemeClr val="bg1"/>
                </a:solidFill>
              </a:rPr>
              <a:t> presto.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21" y="166175"/>
            <a:ext cx="4174957" cy="6185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3145">
            <a:off x="5189352" y="1290115"/>
            <a:ext cx="1813293" cy="18132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772" y="6211669"/>
            <a:ext cx="1084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La </a:t>
            </a:r>
            <a:r>
              <a:rPr lang="en-US" b="1" dirty="0" err="1" smtClean="0">
                <a:solidFill>
                  <a:schemeClr val="bg1"/>
                </a:solidFill>
              </a:rPr>
              <a:t>madre</a:t>
            </a:r>
            <a:r>
              <a:rPr lang="en-US" b="1" dirty="0" smtClean="0">
                <a:solidFill>
                  <a:schemeClr val="bg1"/>
                </a:solidFill>
              </a:rPr>
              <a:t> di Katie </a:t>
            </a:r>
            <a:r>
              <a:rPr lang="en-US" b="1" dirty="0" err="1" smtClean="0">
                <a:solidFill>
                  <a:schemeClr val="bg1"/>
                </a:solidFill>
              </a:rPr>
              <a:t>responde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sempre</a:t>
            </a:r>
            <a:r>
              <a:rPr lang="en-US" b="1" dirty="0" smtClean="0">
                <a:solidFill>
                  <a:schemeClr val="bg1"/>
                </a:solidFill>
              </a:rPr>
              <a:t> al </a:t>
            </a:r>
            <a:r>
              <a:rPr lang="en-US" b="1" dirty="0" err="1" smtClean="0">
                <a:solidFill>
                  <a:schemeClr val="bg1"/>
                </a:solidFill>
              </a:rPr>
              <a:t>telefono</a:t>
            </a:r>
            <a:r>
              <a:rPr lang="en-US" b="1" dirty="0" smtClean="0">
                <a:solidFill>
                  <a:schemeClr val="bg1"/>
                </a:solidFill>
              </a:rPr>
              <a:t> e Rees non </a:t>
            </a:r>
            <a:r>
              <a:rPr lang="en-US" b="1" dirty="0" err="1" smtClean="0">
                <a:solidFill>
                  <a:schemeClr val="bg1"/>
                </a:solidFill>
              </a:rPr>
              <a:t>vuole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parlare</a:t>
            </a:r>
            <a:r>
              <a:rPr lang="en-US" b="1" dirty="0" smtClean="0">
                <a:solidFill>
                  <a:schemeClr val="bg1"/>
                </a:solidFill>
              </a:rPr>
              <a:t> con la </a:t>
            </a:r>
            <a:r>
              <a:rPr lang="en-US" b="1" dirty="0" err="1" smtClean="0">
                <a:solidFill>
                  <a:schemeClr val="bg1"/>
                </a:solidFill>
              </a:rPr>
              <a:t>madre</a:t>
            </a:r>
            <a:r>
              <a:rPr lang="en-US" b="1" dirty="0" smtClean="0">
                <a:solidFill>
                  <a:schemeClr val="bg1"/>
                </a:solidFill>
              </a:rPr>
              <a:t>. La </a:t>
            </a:r>
            <a:r>
              <a:rPr lang="en-US" b="1" dirty="0" err="1" smtClean="0">
                <a:solidFill>
                  <a:schemeClr val="bg1"/>
                </a:solidFill>
              </a:rPr>
              <a:t>madre</a:t>
            </a:r>
            <a:r>
              <a:rPr lang="en-US" b="1" dirty="0" smtClean="0">
                <a:solidFill>
                  <a:schemeClr val="bg1"/>
                </a:solidFill>
              </a:rPr>
              <a:t> di Katie </a:t>
            </a:r>
            <a:r>
              <a:rPr lang="en-US" b="1" dirty="0" err="1" smtClean="0">
                <a:solidFill>
                  <a:schemeClr val="bg1"/>
                </a:solidFill>
              </a:rPr>
              <a:t>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chiama</a:t>
            </a:r>
            <a:r>
              <a:rPr lang="en-US" b="1" dirty="0" smtClean="0">
                <a:solidFill>
                  <a:schemeClr val="bg1"/>
                </a:solidFill>
              </a:rPr>
              <a:t> Alyson. Lei </a:t>
            </a:r>
            <a:r>
              <a:rPr lang="en-US" b="1" dirty="0" err="1" smtClean="0">
                <a:solidFill>
                  <a:schemeClr val="bg1"/>
                </a:solidFill>
              </a:rPr>
              <a:t>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seria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brutta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5" y="1070810"/>
            <a:ext cx="4400382" cy="5101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25" y="1792705"/>
            <a:ext cx="1103429" cy="1103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036" y="1070809"/>
            <a:ext cx="3443043" cy="5101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90530">
            <a:off x="9109241" y="2072666"/>
            <a:ext cx="1221204" cy="1221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037">
            <a:off x="5953791" y="131652"/>
            <a:ext cx="3251091" cy="27417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538027">
            <a:off x="6092367" y="609143"/>
            <a:ext cx="280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 </a:t>
            </a:r>
            <a:r>
              <a:rPr lang="en-US" dirty="0" err="1" smtClean="0"/>
              <a:t>puoi</a:t>
            </a:r>
            <a:r>
              <a:rPr lang="en-US" dirty="0" smtClean="0"/>
              <a:t> </a:t>
            </a:r>
            <a:r>
              <a:rPr lang="en-US" dirty="0" err="1" smtClean="0"/>
              <a:t>parlare</a:t>
            </a:r>
            <a:r>
              <a:rPr lang="en-US" dirty="0" smtClean="0"/>
              <a:t> con Katie.  </a:t>
            </a:r>
            <a:r>
              <a:rPr lang="en-US" dirty="0" err="1" smtClean="0"/>
              <a:t>Tu</a:t>
            </a:r>
            <a:r>
              <a:rPr lang="en-US" dirty="0" smtClean="0"/>
              <a:t> non </a:t>
            </a:r>
            <a:r>
              <a:rPr lang="en-US" dirty="0" err="1" smtClean="0"/>
              <a:t>sei</a:t>
            </a:r>
            <a:r>
              <a:rPr lang="en-US" dirty="0" smtClean="0"/>
              <a:t> </a:t>
            </a:r>
            <a:r>
              <a:rPr lang="en-US" dirty="0" err="1" smtClean="0"/>
              <a:t>abbastanza</a:t>
            </a:r>
            <a:r>
              <a:rPr lang="en-US" dirty="0" smtClean="0"/>
              <a:t> </a:t>
            </a:r>
            <a:r>
              <a:rPr lang="en-US" dirty="0" err="1" smtClean="0"/>
              <a:t>intelligente</a:t>
            </a:r>
            <a:r>
              <a:rPr lang="en-US" dirty="0" smtClean="0"/>
              <a:t> per lei! </a:t>
            </a:r>
            <a:r>
              <a:rPr lang="en-US" dirty="0" err="1" smtClean="0"/>
              <a:t>Idiota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15225" y="6292516"/>
            <a:ext cx="696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Un </a:t>
            </a:r>
            <a:r>
              <a:rPr lang="en-US" b="1" dirty="0" err="1" smtClean="0">
                <a:solidFill>
                  <a:schemeClr val="bg1"/>
                </a:solidFill>
              </a:rPr>
              <a:t>giorno</a:t>
            </a:r>
            <a:r>
              <a:rPr lang="en-US" b="1" dirty="0" smtClean="0">
                <a:solidFill>
                  <a:schemeClr val="bg1"/>
                </a:solidFill>
              </a:rPr>
              <a:t> Rees </a:t>
            </a:r>
            <a:r>
              <a:rPr lang="en-US" b="1" dirty="0" err="1" smtClean="0">
                <a:solidFill>
                  <a:schemeClr val="bg1"/>
                </a:solidFill>
              </a:rPr>
              <a:t>telefona</a:t>
            </a:r>
            <a:r>
              <a:rPr lang="en-US" b="1" dirty="0" smtClean="0">
                <a:solidFill>
                  <a:schemeClr val="bg1"/>
                </a:solidFill>
              </a:rPr>
              <a:t> a Katie e la </a:t>
            </a:r>
            <a:r>
              <a:rPr lang="en-US" b="1" dirty="0" err="1" smtClean="0">
                <a:solidFill>
                  <a:schemeClr val="bg1"/>
                </a:solidFill>
              </a:rPr>
              <a:t>madre</a:t>
            </a:r>
            <a:r>
              <a:rPr lang="en-US" b="1" dirty="0" smtClean="0">
                <a:solidFill>
                  <a:schemeClr val="bg1"/>
                </a:solidFill>
              </a:rPr>
              <a:t> di Katie </a:t>
            </a:r>
            <a:r>
              <a:rPr lang="en-US" b="1" dirty="0" err="1" smtClean="0">
                <a:solidFill>
                  <a:schemeClr val="bg1"/>
                </a:solidFill>
              </a:rPr>
              <a:t>risponde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37" y="565484"/>
            <a:ext cx="5582652" cy="5582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739"/>
            <a:ext cx="4559968" cy="52863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2511" y="6160167"/>
            <a:ext cx="5731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Rees </a:t>
            </a:r>
            <a:r>
              <a:rPr lang="en-US" b="1" dirty="0" err="1" smtClean="0">
                <a:solidFill>
                  <a:schemeClr val="bg1"/>
                </a:solidFill>
              </a:rPr>
              <a:t>è</a:t>
            </a:r>
            <a:r>
              <a:rPr lang="en-US" b="1" dirty="0" smtClean="0">
                <a:solidFill>
                  <a:schemeClr val="bg1"/>
                </a:solidFill>
              </a:rPr>
              <a:t> molto triste. Rees </a:t>
            </a:r>
            <a:r>
              <a:rPr lang="en-US" b="1" dirty="0" smtClean="0">
                <a:solidFill>
                  <a:schemeClr val="bg1"/>
                </a:solidFill>
              </a:rPr>
              <a:t>ha </a:t>
            </a:r>
            <a:r>
              <a:rPr lang="en-US" b="1" dirty="0" err="1" smtClean="0">
                <a:solidFill>
                  <a:schemeClr val="bg1"/>
                </a:solidFill>
              </a:rPr>
              <a:t>bisogno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parlare</a:t>
            </a:r>
            <a:r>
              <a:rPr lang="en-US" b="1" dirty="0" smtClean="0">
                <a:solidFill>
                  <a:schemeClr val="bg1"/>
                </a:solidFill>
              </a:rPr>
              <a:t> con </a:t>
            </a:r>
            <a:r>
              <a:rPr lang="en-US" b="1" dirty="0" err="1" smtClean="0">
                <a:solidFill>
                  <a:schemeClr val="bg1"/>
                </a:solidFill>
              </a:rPr>
              <a:t>Cupido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37" y="1239253"/>
            <a:ext cx="1265988" cy="12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61"/>
            <a:ext cx="4836695" cy="5607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172">
            <a:off x="1781342" y="1463172"/>
            <a:ext cx="1274011" cy="1274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823" y="552961"/>
            <a:ext cx="5595177" cy="5595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4701">
            <a:off x="9082522" y="2758215"/>
            <a:ext cx="1184666" cy="1184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3885" y="6160169"/>
            <a:ext cx="6208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Rees </a:t>
            </a:r>
            <a:r>
              <a:rPr lang="en-US" b="1" dirty="0" err="1" smtClean="0">
                <a:solidFill>
                  <a:schemeClr val="bg1"/>
                </a:solidFill>
              </a:rPr>
              <a:t>prende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l'appuntamento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con </a:t>
            </a:r>
            <a:r>
              <a:rPr lang="en-US" b="1" dirty="0" err="1" smtClean="0">
                <a:solidFill>
                  <a:schemeClr val="bg1"/>
                </a:solidFill>
              </a:rPr>
              <a:t>Cupido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alla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mezzogiorno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62C9703D-C8F9-44AD-A7C0-C2F3871F8C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22" y="-401235"/>
            <a:ext cx="12253222" cy="65614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717" y="2728270"/>
            <a:ext cx="2379357" cy="2379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2621" y="6324616"/>
            <a:ext cx="714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Il </a:t>
            </a:r>
            <a:r>
              <a:rPr lang="en-US" b="1" dirty="0" err="1" smtClean="0">
                <a:solidFill>
                  <a:schemeClr val="bg1"/>
                </a:solidFill>
              </a:rPr>
              <a:t>ragazzo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chiama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Cupido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Cupido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abita</a:t>
            </a:r>
            <a:r>
              <a:rPr lang="en-US" b="1" dirty="0" smtClean="0">
                <a:solidFill>
                  <a:schemeClr val="bg1"/>
                </a:solidFill>
              </a:rPr>
              <a:t> in East Hastings.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903"/>
            <a:ext cx="4584032" cy="5314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90" y="106690"/>
            <a:ext cx="2618205" cy="2579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89" y="3041653"/>
            <a:ext cx="7014410" cy="3244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1300" y="6286044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Lui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guarda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l’ora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Lui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deve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andare</a:t>
            </a:r>
            <a:r>
              <a:rPr lang="en-US" b="1" dirty="0" smtClean="0">
                <a:solidFill>
                  <a:schemeClr val="bg1"/>
                </a:solidFill>
              </a:rPr>
              <a:t> a East Hastings in </a:t>
            </a:r>
            <a:r>
              <a:rPr lang="en-US" b="1" dirty="0" err="1" smtClean="0">
                <a:solidFill>
                  <a:schemeClr val="bg1"/>
                </a:solidFill>
              </a:rPr>
              <a:t>macchina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26" y="1066799"/>
            <a:ext cx="5057274" cy="5057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22" y="193741"/>
            <a:ext cx="3335226" cy="2812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653"/>
            <a:ext cx="4262521" cy="4941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3711" y="709864"/>
            <a:ext cx="3176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Telefona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ragazza</a:t>
            </a:r>
            <a:r>
              <a:rPr lang="en-US" dirty="0" smtClean="0"/>
              <a:t> </a:t>
            </a:r>
            <a:r>
              <a:rPr lang="en-US" dirty="0" err="1" smtClean="0"/>
              <a:t>dieci</a:t>
            </a:r>
            <a:r>
              <a:rPr lang="en-US" dirty="0" smtClean="0"/>
              <a:t> volte per </a:t>
            </a:r>
            <a:r>
              <a:rPr lang="en-US" dirty="0" err="1" smtClean="0"/>
              <a:t>minutoo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venti </a:t>
            </a:r>
            <a:r>
              <a:rPr lang="en-US" dirty="0" err="1" smtClean="0"/>
              <a:t>minuti</a:t>
            </a:r>
            <a:r>
              <a:rPr lang="en-US" dirty="0" smtClean="0"/>
              <a:t> </a:t>
            </a:r>
            <a:r>
              <a:rPr lang="en-US" dirty="0" err="1" smtClean="0"/>
              <a:t>fino</a:t>
            </a:r>
            <a:r>
              <a:rPr lang="en-US" dirty="0" smtClean="0"/>
              <a:t> al </a:t>
            </a:r>
            <a:r>
              <a:rPr lang="en-US" dirty="0" err="1" smtClean="0"/>
              <a:t>momento</a:t>
            </a:r>
            <a:r>
              <a:rPr lang="en-US" dirty="0" smtClean="0"/>
              <a:t> in cui la </a:t>
            </a:r>
            <a:r>
              <a:rPr lang="en-US" dirty="0" err="1" smtClean="0"/>
              <a:t>madre</a:t>
            </a:r>
            <a:r>
              <a:rPr lang="en-US" dirty="0" smtClean="0"/>
              <a:t> </a:t>
            </a:r>
            <a:r>
              <a:rPr lang="en-US" dirty="0" err="1" smtClean="0"/>
              <a:t>diventa</a:t>
            </a:r>
            <a:r>
              <a:rPr lang="en-US" dirty="0" smtClean="0"/>
              <a:t> </a:t>
            </a:r>
            <a:r>
              <a:rPr lang="en-US" dirty="0" err="1" smtClean="0"/>
              <a:t>pazza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06729" y="6211669"/>
            <a:ext cx="477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Rees </a:t>
            </a:r>
            <a:r>
              <a:rPr lang="en-US" b="1" dirty="0" err="1" smtClean="0">
                <a:solidFill>
                  <a:schemeClr val="bg1"/>
                </a:solidFill>
              </a:rPr>
              <a:t>va</a:t>
            </a:r>
            <a:r>
              <a:rPr lang="en-US" b="1" dirty="0" smtClean="0">
                <a:solidFill>
                  <a:schemeClr val="bg1"/>
                </a:solidFill>
              </a:rPr>
              <a:t> a </a:t>
            </a:r>
            <a:r>
              <a:rPr lang="en-US" b="1" dirty="0" err="1" smtClean="0">
                <a:solidFill>
                  <a:schemeClr val="bg1"/>
                </a:solidFill>
              </a:rPr>
              <a:t>l’appuntamento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Cupido</a:t>
            </a:r>
            <a:r>
              <a:rPr lang="en-US" b="1" dirty="0" smtClean="0">
                <a:solidFill>
                  <a:schemeClr val="bg1"/>
                </a:solidFill>
              </a:rPr>
              <a:t> dice</a:t>
            </a:r>
            <a:r>
              <a:rPr lang="mr-IN" b="1" dirty="0" smtClean="0">
                <a:solidFill>
                  <a:schemeClr val="bg1"/>
                </a:solidFill>
              </a:rPr>
              <a:t>…</a:t>
            </a:r>
            <a:r>
              <a:rPr lang="en-CA" b="1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028"/>
            <a:ext cx="4623467" cy="53600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7840">
            <a:off x="2450039" y="1491917"/>
            <a:ext cx="862798" cy="8627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895495">
            <a:off x="3038685" y="553453"/>
            <a:ext cx="1997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X10 volte per </a:t>
            </a:r>
            <a:r>
              <a:rPr lang="en-US" dirty="0" err="1" smtClean="0"/>
              <a:t>minuto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65" y="481264"/>
            <a:ext cx="3970645" cy="5883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21" y="1215611"/>
            <a:ext cx="1277411" cy="1277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3781" y="6179710"/>
            <a:ext cx="448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Lei non </a:t>
            </a:r>
            <a:r>
              <a:rPr lang="en-US" b="1" dirty="0" err="1" smtClean="0">
                <a:solidFill>
                  <a:schemeClr val="bg1"/>
                </a:solidFill>
              </a:rPr>
              <a:t>vuole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smtClean="0">
                <a:solidFill>
                  <a:schemeClr val="bg1"/>
                </a:solidFill>
              </a:rPr>
              <a:t>più </a:t>
            </a:r>
            <a:r>
              <a:rPr lang="en-US" b="1" dirty="0" err="1" smtClean="0">
                <a:solidFill>
                  <a:schemeClr val="bg1"/>
                </a:solidFill>
              </a:rPr>
              <a:t>rispondere</a:t>
            </a:r>
            <a:r>
              <a:rPr lang="en-US" b="1" dirty="0" smtClean="0">
                <a:solidFill>
                  <a:schemeClr val="bg1"/>
                </a:solidFill>
              </a:rPr>
              <a:t> al </a:t>
            </a:r>
            <a:r>
              <a:rPr lang="en-US" b="1" dirty="0" err="1" smtClean="0">
                <a:solidFill>
                  <a:schemeClr val="bg1"/>
                </a:solidFill>
              </a:rPr>
              <a:t>telefono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1" b="37271"/>
          <a:stretch/>
        </p:blipFill>
        <p:spPr>
          <a:xfrm>
            <a:off x="20" y="10"/>
            <a:ext cx="12191980" cy="61213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7677" y="6211669"/>
            <a:ext cx="973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C’e</a:t>
            </a:r>
            <a:r>
              <a:rPr lang="en-US" b="1" dirty="0" smtClean="0">
                <a:solidFill>
                  <a:schemeClr val="bg1"/>
                </a:solidFill>
              </a:rPr>
              <a:t> un </a:t>
            </a:r>
            <a:r>
              <a:rPr lang="en-US" b="1" dirty="0" err="1" smtClean="0">
                <a:solidFill>
                  <a:schemeClr val="bg1"/>
                </a:solidFill>
              </a:rPr>
              <a:t>ragazzo</a:t>
            </a:r>
            <a:r>
              <a:rPr lang="en-US" b="1" dirty="0" smtClean="0">
                <a:solidFill>
                  <a:schemeClr val="bg1"/>
                </a:solidFill>
              </a:rPr>
              <a:t>. Il </a:t>
            </a:r>
            <a:r>
              <a:rPr lang="en-US" b="1" dirty="0" err="1" smtClean="0">
                <a:solidFill>
                  <a:schemeClr val="bg1"/>
                </a:solidFill>
              </a:rPr>
              <a:t>ragazzo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chiama</a:t>
            </a:r>
            <a:r>
              <a:rPr lang="en-US" b="1" dirty="0" smtClean="0">
                <a:solidFill>
                  <a:schemeClr val="bg1"/>
                </a:solidFill>
              </a:rPr>
              <a:t> Rees. Rees ha 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capelli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castani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corti</a:t>
            </a:r>
            <a:r>
              <a:rPr lang="en-US" b="1" dirty="0" smtClean="0">
                <a:solidFill>
                  <a:schemeClr val="bg1"/>
                </a:solidFill>
              </a:rPr>
              <a:t>. Rees ha </a:t>
            </a:r>
            <a:r>
              <a:rPr lang="en-US" b="1" dirty="0" err="1" smtClean="0">
                <a:solidFill>
                  <a:schemeClr val="bg1"/>
                </a:solidFill>
              </a:rPr>
              <a:t>gli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occhi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marroni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Lui</a:t>
            </a:r>
            <a:r>
              <a:rPr lang="en-US" b="1" dirty="0" smtClean="0">
                <a:solidFill>
                  <a:schemeClr val="bg1"/>
                </a:solidFill>
              </a:rPr>
              <a:t> ha 18 </a:t>
            </a:r>
            <a:r>
              <a:rPr lang="en-US" b="1" dirty="0" err="1" smtClean="0">
                <a:solidFill>
                  <a:schemeClr val="bg1"/>
                </a:solidFill>
              </a:rPr>
              <a:t>anni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81" y="1681853"/>
            <a:ext cx="2658534" cy="145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61037">
            <a:off x="7225639" y="577815"/>
            <a:ext cx="2446844" cy="1342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867" y="2207844"/>
            <a:ext cx="235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occhi</a:t>
            </a:r>
            <a:r>
              <a:rPr lang="en-US" dirty="0" smtClean="0"/>
              <a:t> </a:t>
            </a:r>
            <a:r>
              <a:rPr lang="en-US" dirty="0" err="1" smtClean="0"/>
              <a:t>marroni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75785">
            <a:off x="9693580" y="1560010"/>
            <a:ext cx="258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capelli</a:t>
            </a:r>
            <a:r>
              <a:rPr lang="en-US" dirty="0" smtClean="0"/>
              <a:t> </a:t>
            </a:r>
            <a:r>
              <a:rPr lang="en-US" dirty="0" err="1" smtClean="0"/>
              <a:t>castani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925"/>
            <a:ext cx="4597569" cy="5329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221" y="758926"/>
            <a:ext cx="3843390" cy="5370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827">
            <a:off x="9681540" y="2514925"/>
            <a:ext cx="1645699" cy="164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69" y="1443790"/>
            <a:ext cx="1560629" cy="1560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3432" y="6256422"/>
            <a:ext cx="500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Finalmente</a:t>
            </a:r>
            <a:r>
              <a:rPr lang="en-US" b="1" dirty="0" smtClean="0">
                <a:solidFill>
                  <a:schemeClr val="bg1"/>
                </a:solidFill>
              </a:rPr>
              <a:t>, Katie </a:t>
            </a:r>
            <a:r>
              <a:rPr lang="en-US" b="1" dirty="0" err="1" smtClean="0">
                <a:solidFill>
                  <a:schemeClr val="bg1"/>
                </a:solidFill>
              </a:rPr>
              <a:t>risponde</a:t>
            </a:r>
            <a:r>
              <a:rPr lang="en-US" b="1" dirty="0" smtClean="0">
                <a:solidFill>
                  <a:schemeClr val="bg1"/>
                </a:solidFill>
              </a:rPr>
              <a:t> al </a:t>
            </a:r>
            <a:r>
              <a:rPr lang="en-US" b="1" dirty="0" err="1" smtClean="0">
                <a:solidFill>
                  <a:schemeClr val="bg1"/>
                </a:solidFill>
              </a:rPr>
              <a:t>telefono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6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0" y="758925"/>
            <a:ext cx="4597569" cy="5329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221" y="758926"/>
            <a:ext cx="3843390" cy="5370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827">
            <a:off x="9681540" y="2514925"/>
            <a:ext cx="1645699" cy="164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058">
            <a:off x="1518469" y="1443790"/>
            <a:ext cx="1560629" cy="1560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37" y="758925"/>
            <a:ext cx="3008557" cy="2537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502">
            <a:off x="3142137" y="260889"/>
            <a:ext cx="2686010" cy="20239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5097" y="662672"/>
            <a:ext cx="157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Vuoi</a:t>
            </a:r>
            <a:r>
              <a:rPr lang="en-US" b="1" dirty="0" smtClean="0"/>
              <a:t> </a:t>
            </a:r>
            <a:r>
              <a:rPr lang="en-US" b="1" dirty="0" err="1" smtClean="0"/>
              <a:t>essere</a:t>
            </a:r>
            <a:r>
              <a:rPr lang="en-US" b="1" dirty="0" smtClean="0"/>
              <a:t> la </a:t>
            </a:r>
            <a:r>
              <a:rPr lang="en-US" b="1" dirty="0" err="1" smtClean="0"/>
              <a:t>mia</a:t>
            </a:r>
            <a:r>
              <a:rPr lang="en-US" b="1" dirty="0" smtClean="0"/>
              <a:t> </a:t>
            </a:r>
            <a:r>
              <a:rPr lang="en-US" b="1" dirty="0" err="1" smtClean="0"/>
              <a:t>ragazza</a:t>
            </a:r>
            <a:r>
              <a:rPr lang="en-US" b="1" dirty="0" smtClean="0"/>
              <a:t>?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 rot="21414696">
            <a:off x="7137062" y="1201846"/>
            <a:ext cx="2021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Si, ma solo per </a:t>
            </a:r>
            <a:r>
              <a:rPr lang="en-US" sz="2000" b="1" dirty="0" err="1" smtClean="0"/>
              <a:t>dieci</a:t>
            </a:r>
            <a:r>
              <a:rPr lang="en-US" sz="2000" b="1" dirty="0" smtClean="0"/>
              <a:t> ore e mezzo.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115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" b="1"/>
          <a:stretch/>
        </p:blipFill>
        <p:spPr>
          <a:xfrm>
            <a:off x="20" y="0"/>
            <a:ext cx="12191980" cy="6121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3815" y="6268454"/>
            <a:ext cx="624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Rees </a:t>
            </a:r>
            <a:r>
              <a:rPr lang="en-US" sz="2400" b="1" dirty="0" err="1" smtClean="0">
                <a:solidFill>
                  <a:schemeClr val="bg1"/>
                </a:solidFill>
              </a:rPr>
              <a:t>è</a:t>
            </a:r>
            <a:r>
              <a:rPr lang="en-US" sz="2400" b="1" dirty="0" smtClean="0">
                <a:solidFill>
                  <a:schemeClr val="bg1"/>
                </a:solidFill>
              </a:rPr>
              <a:t> molto </a:t>
            </a:r>
            <a:r>
              <a:rPr lang="en-US" sz="2400" b="1" dirty="0" err="1" smtClean="0">
                <a:solidFill>
                  <a:schemeClr val="bg1"/>
                </a:solidFill>
              </a:rPr>
              <a:t>felice</a:t>
            </a:r>
            <a:r>
              <a:rPr lang="en-US" sz="2400" b="1" dirty="0" smtClean="0">
                <a:solidFill>
                  <a:schemeClr val="bg1"/>
                </a:solidFill>
              </a:rPr>
              <a:t>!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1" b="51785"/>
          <a:stretch/>
        </p:blipFill>
        <p:spPr>
          <a:xfrm>
            <a:off x="20" y="10"/>
            <a:ext cx="12191980" cy="6121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1913" y="6306104"/>
            <a:ext cx="9848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Rees </a:t>
            </a:r>
            <a:r>
              <a:rPr lang="en-US" sz="2000" b="1" dirty="0" err="1" smtClean="0">
                <a:solidFill>
                  <a:schemeClr val="bg1"/>
                </a:solidFill>
              </a:rPr>
              <a:t>è</a:t>
            </a:r>
            <a:r>
              <a:rPr lang="en-US" sz="2000" b="1" dirty="0" smtClean="0">
                <a:solidFill>
                  <a:schemeClr val="bg1"/>
                </a:solidFill>
              </a:rPr>
              <a:t> molto bello, </a:t>
            </a:r>
            <a:r>
              <a:rPr lang="en-US" sz="2000" b="1" dirty="0" err="1" smtClean="0">
                <a:solidFill>
                  <a:schemeClr val="bg1"/>
                </a:solidFill>
              </a:rPr>
              <a:t>stupido</a:t>
            </a:r>
            <a:r>
              <a:rPr lang="en-US" sz="2000" b="1" dirty="0" smtClean="0">
                <a:solidFill>
                  <a:schemeClr val="bg1"/>
                </a:solidFill>
              </a:rPr>
              <a:t>, basso, simpatico, </a:t>
            </a:r>
            <a:r>
              <a:rPr lang="en-US" sz="2000" b="1" dirty="0" err="1" smtClean="0">
                <a:solidFill>
                  <a:schemeClr val="bg1"/>
                </a:solidFill>
              </a:rPr>
              <a:t>muscoloso</a:t>
            </a:r>
            <a:r>
              <a:rPr lang="en-US" sz="2000" b="1" dirty="0" smtClean="0">
                <a:solidFill>
                  <a:schemeClr val="bg1"/>
                </a:solidFill>
              </a:rPr>
              <a:t>, e </a:t>
            </a:r>
            <a:r>
              <a:rPr lang="en-US" sz="2000" b="1" dirty="0" err="1" smtClean="0">
                <a:solidFill>
                  <a:schemeClr val="bg1"/>
                </a:solidFill>
              </a:rPr>
              <a:t>sportivo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5551">
            <a:off x="1262787" y="606925"/>
            <a:ext cx="2032000" cy="215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627">
            <a:off x="8771320" y="840828"/>
            <a:ext cx="2922306" cy="1436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06" y="2003837"/>
            <a:ext cx="2945701" cy="294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51" y="1537800"/>
            <a:ext cx="5698949" cy="3419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21" y="4017807"/>
            <a:ext cx="2744062" cy="1654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638"/>
            <a:ext cx="5171090" cy="3446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85" y="2423521"/>
            <a:ext cx="3728964" cy="2046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200" y="6180667"/>
            <a:ext cx="1102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Rees </a:t>
            </a:r>
            <a:r>
              <a:rPr lang="en-US" sz="2400" b="1" dirty="0" err="1" smtClean="0">
                <a:solidFill>
                  <a:schemeClr val="bg1"/>
                </a:solidFill>
              </a:rPr>
              <a:t>abita</a:t>
            </a:r>
            <a:r>
              <a:rPr lang="en-US" sz="2400" b="1" dirty="0" smtClean="0">
                <a:solidFill>
                  <a:schemeClr val="bg1"/>
                </a:solidFill>
              </a:rPr>
              <a:t> in Surrey, ma </a:t>
            </a:r>
            <a:r>
              <a:rPr lang="en-US" sz="2400" b="1" dirty="0" err="1" smtClean="0">
                <a:solidFill>
                  <a:schemeClr val="bg1"/>
                </a:solidFill>
              </a:rPr>
              <a:t>viene</a:t>
            </a:r>
            <a:r>
              <a:rPr lang="en-US" sz="2400" b="1" dirty="0" smtClean="0">
                <a:solidFill>
                  <a:schemeClr val="bg1"/>
                </a:solidFill>
              </a:rPr>
              <a:t> dal Chad.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62C9703D-C8F9-44AD-A7C0-C2F3871F8C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33" y="-213447"/>
            <a:ext cx="4557135" cy="6373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44" y="1151071"/>
            <a:ext cx="2638097" cy="1447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05394">
            <a:off x="7456941" y="2939744"/>
            <a:ext cx="2562358" cy="1406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4937" y="1690297"/>
            <a:ext cx="206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occhi</a:t>
            </a:r>
            <a:r>
              <a:rPr lang="en-US" dirty="0" smtClean="0"/>
              <a:t> </a:t>
            </a:r>
            <a:r>
              <a:rPr lang="en-US" dirty="0" err="1" smtClean="0"/>
              <a:t>blu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622354">
            <a:off x="9939660" y="3833144"/>
            <a:ext cx="194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capelli</a:t>
            </a:r>
            <a:r>
              <a:rPr lang="en-US" dirty="0" smtClean="0"/>
              <a:t> </a:t>
            </a:r>
            <a:r>
              <a:rPr lang="en-US" dirty="0" err="1" smtClean="0"/>
              <a:t>biondi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8989" y="6160168"/>
            <a:ext cx="9914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C’e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ragazza</a:t>
            </a:r>
            <a:r>
              <a:rPr lang="en-US" b="1" dirty="0" smtClean="0">
                <a:solidFill>
                  <a:schemeClr val="bg1"/>
                </a:solidFill>
              </a:rPr>
              <a:t>. La </a:t>
            </a:r>
            <a:r>
              <a:rPr lang="en-US" b="1" dirty="0" err="1" smtClean="0">
                <a:solidFill>
                  <a:schemeClr val="bg1"/>
                </a:solidFill>
              </a:rPr>
              <a:t>ragazza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chiama</a:t>
            </a:r>
            <a:r>
              <a:rPr lang="en-US" b="1" dirty="0" smtClean="0">
                <a:solidFill>
                  <a:schemeClr val="bg1"/>
                </a:solidFill>
              </a:rPr>
              <a:t> Katie. Katie ha </a:t>
            </a:r>
            <a:r>
              <a:rPr lang="en-US" b="1" dirty="0" err="1" smtClean="0">
                <a:solidFill>
                  <a:schemeClr val="bg1"/>
                </a:solidFill>
              </a:rPr>
              <a:t>gli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occhi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blu</a:t>
            </a:r>
            <a:r>
              <a:rPr lang="en-US" b="1" dirty="0" smtClean="0">
                <a:solidFill>
                  <a:schemeClr val="bg1"/>
                </a:solidFill>
              </a:rPr>
              <a:t>. Lei ha 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capelli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biondi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lunghi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chemeClr val="bg1"/>
                </a:solidFill>
              </a:rPr>
              <a:t>Katie ha 18 </a:t>
            </a:r>
            <a:r>
              <a:rPr lang="en-US" b="1" dirty="0" err="1" smtClean="0">
                <a:solidFill>
                  <a:schemeClr val="bg1"/>
                </a:solidFill>
              </a:rPr>
              <a:t>anni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62C9703D-C8F9-44AD-A7C0-C2F3871F8C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61" y="-313509"/>
            <a:ext cx="4628678" cy="6473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282" flipH="1">
            <a:off x="1124242" y="1209086"/>
            <a:ext cx="1533179" cy="3741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1644">
            <a:off x="8826583" y="1002164"/>
            <a:ext cx="3279918" cy="3279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5241" y="6342069"/>
            <a:ext cx="662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Katie </a:t>
            </a:r>
            <a:r>
              <a:rPr lang="en-US" b="1" dirty="0" err="1" smtClean="0">
                <a:solidFill>
                  <a:schemeClr val="bg1"/>
                </a:solidFill>
              </a:rPr>
              <a:t>è</a:t>
            </a:r>
            <a:r>
              <a:rPr lang="en-US" b="1" dirty="0" smtClean="0">
                <a:solidFill>
                  <a:schemeClr val="bg1"/>
                </a:solidFill>
              </a:rPr>
              <a:t> molto </a:t>
            </a:r>
            <a:r>
              <a:rPr lang="en-US" b="1" dirty="0" err="1" smtClean="0">
                <a:solidFill>
                  <a:schemeClr val="bg1"/>
                </a:solidFill>
              </a:rPr>
              <a:t>bella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intelligente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antipatica</a:t>
            </a:r>
            <a:r>
              <a:rPr lang="en-US" b="1" dirty="0" smtClean="0">
                <a:solidFill>
                  <a:schemeClr val="bg1"/>
                </a:solidFill>
              </a:rPr>
              <a:t>, e </a:t>
            </a:r>
            <a:r>
              <a:rPr lang="en-US" b="1" dirty="0" err="1" smtClean="0">
                <a:solidFill>
                  <a:schemeClr val="bg1"/>
                </a:solidFill>
              </a:rPr>
              <a:t>alta.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696"/>
            <a:ext cx="5398881" cy="2710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20" y="1857595"/>
            <a:ext cx="4830380" cy="2898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92" y="2064855"/>
            <a:ext cx="4525718" cy="2483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42" y="3884164"/>
            <a:ext cx="3020296" cy="1821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1006" y="6376737"/>
            <a:ext cx="532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Katie vive in Delta ma </a:t>
            </a:r>
            <a:r>
              <a:rPr lang="en-US" b="1" dirty="0" err="1" smtClean="0">
                <a:solidFill>
                  <a:schemeClr val="bg1"/>
                </a:solidFill>
              </a:rPr>
              <a:t>viene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dalla</a:t>
            </a:r>
            <a:r>
              <a:rPr lang="en-US" b="1" dirty="0" smtClean="0">
                <a:solidFill>
                  <a:schemeClr val="bg1"/>
                </a:solidFill>
              </a:rPr>
              <a:t> Yugoslavia.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947"/>
            <a:ext cx="4006008" cy="4644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53" y="-96252"/>
            <a:ext cx="2286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69" y="131841"/>
            <a:ext cx="1068077" cy="1492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0231">
            <a:off x="3083999" y="745615"/>
            <a:ext cx="821514" cy="745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9514">
            <a:off x="4298496" y="581417"/>
            <a:ext cx="809619" cy="734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354">
            <a:off x="4208734" y="66242"/>
            <a:ext cx="586751" cy="532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796">
            <a:off x="3140130" y="123867"/>
            <a:ext cx="777836" cy="7054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85" y="1499485"/>
            <a:ext cx="4009857" cy="46486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120" y="2131536"/>
            <a:ext cx="1162385" cy="11623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94186" y="6320226"/>
            <a:ext cx="8803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Rees </a:t>
            </a:r>
            <a:r>
              <a:rPr lang="en-US" b="1" dirty="0" err="1" smtClean="0">
                <a:solidFill>
                  <a:schemeClr val="bg1"/>
                </a:solidFill>
              </a:rPr>
              <a:t>vuole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essere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suo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ragazzo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Lui</a:t>
            </a:r>
            <a:r>
              <a:rPr lang="en-US" b="1" dirty="0" smtClean="0">
                <a:solidFill>
                  <a:schemeClr val="bg1"/>
                </a:solidFill>
              </a:rPr>
              <a:t> ha </a:t>
            </a:r>
            <a:r>
              <a:rPr lang="en-US" b="1" dirty="0" err="1" smtClean="0">
                <a:solidFill>
                  <a:schemeClr val="bg1"/>
                </a:solidFill>
              </a:rPr>
              <a:t>bisogno</a:t>
            </a:r>
            <a:r>
              <a:rPr lang="en-US" b="1" dirty="0" smtClean="0">
                <a:solidFill>
                  <a:schemeClr val="bg1"/>
                </a:solidFill>
              </a:rPr>
              <a:t> di </a:t>
            </a:r>
            <a:r>
              <a:rPr lang="en-US" b="1" dirty="0" err="1" smtClean="0">
                <a:solidFill>
                  <a:schemeClr val="bg1"/>
                </a:solidFill>
              </a:rPr>
              <a:t>telefornarla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ogni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giorno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876"/>
            <a:ext cx="4551279" cy="5276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">
            <a:off x="1687829" y="1672388"/>
            <a:ext cx="1175619" cy="1175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79" y="111223"/>
            <a:ext cx="1884279" cy="1884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7831">
            <a:off x="3143089" y="367952"/>
            <a:ext cx="1528504" cy="1528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15" y="848735"/>
            <a:ext cx="3811337" cy="5325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51710" y="2409648"/>
            <a:ext cx="1733211" cy="1733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18" y="2260197"/>
            <a:ext cx="2176194" cy="21761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7913" y="6310524"/>
            <a:ext cx="93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Rees </a:t>
            </a:r>
            <a:r>
              <a:rPr lang="en-US" b="1" dirty="0" err="1" smtClean="0">
                <a:solidFill>
                  <a:schemeClr val="bg1"/>
                </a:solidFill>
              </a:rPr>
              <a:t>telefona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volta</a:t>
            </a:r>
            <a:r>
              <a:rPr lang="en-US" b="1" dirty="0" smtClean="0">
                <a:solidFill>
                  <a:schemeClr val="bg1"/>
                </a:solidFill>
              </a:rPr>
              <a:t> la </a:t>
            </a:r>
            <a:r>
              <a:rPr lang="en-US" b="1" dirty="0" err="1" smtClean="0">
                <a:solidFill>
                  <a:schemeClr val="bg1"/>
                </a:solidFill>
              </a:rPr>
              <a:t>mattina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il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pomeriggio</a:t>
            </a:r>
            <a:r>
              <a:rPr lang="en-US" b="1" dirty="0" smtClean="0">
                <a:solidFill>
                  <a:schemeClr val="bg1"/>
                </a:solidFill>
              </a:rPr>
              <a:t>, e la sera. Katie non </a:t>
            </a:r>
            <a:r>
              <a:rPr lang="en-US" b="1" dirty="0" err="1" smtClean="0">
                <a:solidFill>
                  <a:schemeClr val="bg1"/>
                </a:solidFill>
              </a:rPr>
              <a:t>risponde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mai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254</TotalTime>
  <Words>360</Words>
  <Application>Microsoft Macintosh PowerPoint</Application>
  <PresentationFormat>Widescreen</PresentationFormat>
  <Paragraphs>31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Gill Sans MT</vt:lpstr>
      <vt:lpstr>Mangal</vt:lpstr>
      <vt:lpstr>Arial</vt:lpstr>
      <vt:lpstr>Gallery</vt:lpstr>
      <vt:lpstr>Cupido storia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Cupido storia  </dc:title>
  <dc:creator>manroop thandi</dc:creator>
  <cp:lastModifiedBy>manroop thandi</cp:lastModifiedBy>
  <cp:revision>24</cp:revision>
  <dcterms:created xsi:type="dcterms:W3CDTF">2017-12-19T04:28:12Z</dcterms:created>
  <dcterms:modified xsi:type="dcterms:W3CDTF">2017-12-19T15:52:04Z</dcterms:modified>
</cp:coreProperties>
</file>