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2" r:id="rId26"/>
    <p:sldId id="281" r:id="rId27"/>
    <p:sldId id="283" r:id="rId28"/>
    <p:sldId id="277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674"/>
  </p:normalViewPr>
  <p:slideViewPr>
    <p:cSldViewPr snapToGrid="0" snapToObjects="1">
      <p:cViewPr>
        <p:scale>
          <a:sx n="106" d="100"/>
          <a:sy n="106" d="100"/>
        </p:scale>
        <p:origin x="15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B8E29-0C86-7B44-AE95-B5DE975B6216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1ED24-AD40-254F-85CC-064206355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1ED24-AD40-254F-85CC-064206355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1ED24-AD40-254F-85CC-064206355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7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1ED24-AD40-254F-85CC-064206355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7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1ED24-AD40-254F-85CC-0642063551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0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1ED24-AD40-254F-85CC-0642063551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5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1ED24-AD40-254F-85CC-0642063551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1ED24-AD40-254F-85CC-0642063551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1ED24-AD40-254F-85CC-0642063551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052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genio</a:t>
            </a:r>
            <a:r>
              <a:rPr lang="en-US" dirty="0" smtClean="0"/>
              <a:t> grandioso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Manroop Thandi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4000"/>
            <a:ext cx="6223000" cy="633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3" y="129739"/>
            <a:ext cx="3011652" cy="1652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9873">
            <a:off x="5668787" y="466856"/>
            <a:ext cx="3188162" cy="1749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5571" y="6488668"/>
            <a:ext cx="96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Centerentola</a:t>
            </a:r>
            <a:r>
              <a:rPr lang="en-US" b="1" dirty="0" smtClean="0"/>
              <a:t> ha </a:t>
            </a:r>
            <a:r>
              <a:rPr lang="en-US" b="1" dirty="0" err="1" smtClean="0"/>
              <a:t>capelli</a:t>
            </a:r>
            <a:r>
              <a:rPr lang="en-US" b="1" dirty="0" smtClean="0"/>
              <a:t> </a:t>
            </a:r>
            <a:r>
              <a:rPr lang="en-US" b="1" dirty="0" err="1" smtClean="0"/>
              <a:t>biondi</a:t>
            </a:r>
            <a:r>
              <a:rPr lang="en-US" b="1" dirty="0" smtClean="0"/>
              <a:t> e </a:t>
            </a:r>
            <a:r>
              <a:rPr lang="en-US" b="1" dirty="0" err="1" smtClean="0"/>
              <a:t>lunghi</a:t>
            </a:r>
            <a:r>
              <a:rPr lang="en-US" b="1" dirty="0" smtClean="0"/>
              <a:t>. Lei ha </a:t>
            </a:r>
            <a:r>
              <a:rPr lang="en-US" b="1" dirty="0" err="1" smtClean="0"/>
              <a:t>occhi</a:t>
            </a:r>
            <a:r>
              <a:rPr lang="en-US" b="1" dirty="0" smtClean="0"/>
              <a:t> </a:t>
            </a:r>
            <a:r>
              <a:rPr lang="en-US" b="1" dirty="0" err="1" smtClean="0"/>
              <a:t>blu</a:t>
            </a:r>
            <a:r>
              <a:rPr lang="en-US" b="1" dirty="0" smtClean="0"/>
              <a:t>. Lei </a:t>
            </a:r>
            <a:r>
              <a:rPr lang="en-US" b="1" dirty="0" err="1" smtClean="0"/>
              <a:t>è</a:t>
            </a:r>
            <a:r>
              <a:rPr lang="en-US" b="1" dirty="0" smtClean="0"/>
              <a:t> </a:t>
            </a:r>
            <a:r>
              <a:rPr lang="en-US" b="1" dirty="0" err="1" smtClean="0"/>
              <a:t>magra</a:t>
            </a:r>
            <a:r>
              <a:rPr lang="en-US" b="1" dirty="0" smtClean="0"/>
              <a:t> e </a:t>
            </a:r>
            <a:r>
              <a:rPr lang="en-US" b="1" dirty="0" err="1" smtClean="0"/>
              <a:t>simpatica</a:t>
            </a:r>
            <a:r>
              <a:rPr lang="en-US" b="1" dirty="0" smtClean="0"/>
              <a:t>.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8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270"/>
            <a:ext cx="5560410" cy="5662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9" y="580702"/>
            <a:ext cx="2890347" cy="2621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10" y="3745460"/>
            <a:ext cx="2354318" cy="2450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93" y="580702"/>
            <a:ext cx="1645920" cy="1700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2370" y="2596056"/>
            <a:ext cx="199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</a:t>
            </a:r>
            <a:r>
              <a:rPr lang="en-US" sz="2400" b="1" dirty="0">
                <a:solidFill>
                  <a:schemeClr val="bg1"/>
                </a:solidFill>
              </a:rPr>
              <a:t>G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n-US" sz="2400" b="1" dirty="0">
                <a:solidFill>
                  <a:srgbClr val="FF0000"/>
                </a:solidFill>
              </a:rPr>
              <a:t>SE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717893" y="4508939"/>
            <a:ext cx="215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SPA</a:t>
            </a:r>
            <a:r>
              <a:rPr lang="en-US" sz="2400" b="1" dirty="0" smtClean="0">
                <a:solidFill>
                  <a:srgbClr val="FFC000"/>
                </a:solidFill>
              </a:rPr>
              <a:t>GN</a:t>
            </a:r>
            <a:r>
              <a:rPr lang="en-US" sz="2400" b="1" dirty="0" smtClean="0">
                <a:solidFill>
                  <a:srgbClr val="FF0000"/>
                </a:solidFill>
              </a:rPr>
              <a:t>OLO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6" y="6273225"/>
            <a:ext cx="1143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Cenerentola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piace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corso</a:t>
            </a:r>
            <a:r>
              <a:rPr lang="en-US" sz="1600" b="1" dirty="0" smtClean="0"/>
              <a:t> </a:t>
            </a:r>
            <a:r>
              <a:rPr lang="en-US" sz="1600" b="1" dirty="0" smtClean="0"/>
              <a:t>di </a:t>
            </a:r>
            <a:r>
              <a:rPr lang="en-US" sz="1600" b="1" dirty="0" err="1" smtClean="0"/>
              <a:t>inglese</a:t>
            </a:r>
            <a:r>
              <a:rPr lang="en-US" sz="1600" b="1" dirty="0" smtClean="0"/>
              <a:t> e </a:t>
            </a:r>
            <a:r>
              <a:rPr lang="en-US" sz="1600" b="1" dirty="0" err="1" smtClean="0"/>
              <a:t>matematica</a:t>
            </a:r>
            <a:r>
              <a:rPr lang="en-US" sz="1600" b="1" dirty="0" smtClean="0"/>
              <a:t>. Lei non </a:t>
            </a:r>
            <a:r>
              <a:rPr lang="en-US" sz="1600" b="1" dirty="0" err="1" smtClean="0"/>
              <a:t>piace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corso</a:t>
            </a:r>
            <a:r>
              <a:rPr lang="en-US" sz="1600" b="1" dirty="0" smtClean="0"/>
              <a:t> </a:t>
            </a:r>
            <a:r>
              <a:rPr lang="en-US" sz="1600" b="1" dirty="0" smtClean="0"/>
              <a:t>di </a:t>
            </a:r>
            <a:r>
              <a:rPr lang="en-US" sz="1600" b="1" dirty="0" err="1" smtClean="0"/>
              <a:t>spagnolo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perche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è</a:t>
            </a:r>
            <a:r>
              <a:rPr lang="en-US" sz="1600" b="1" dirty="0" smtClean="0"/>
              <a:t> molto </a:t>
            </a:r>
            <a:r>
              <a:rPr lang="en-US" sz="1600" b="1" dirty="0" err="1" smtClean="0"/>
              <a:t>dificile</a:t>
            </a:r>
            <a:r>
              <a:rPr lang="en-US" sz="1600" b="1" dirty="0" smtClean="0"/>
              <a:t> e ci </a:t>
            </a:r>
            <a:r>
              <a:rPr lang="en-US" sz="1600" b="1" dirty="0" err="1" smtClean="0"/>
              <a:t>sono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molte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regole</a:t>
            </a:r>
            <a:r>
              <a:rPr lang="en-US" sz="1600" b="1" dirty="0" smtClean="0"/>
              <a:t>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92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938884"/>
            <a:ext cx="5581431" cy="5683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4" y="1122981"/>
            <a:ext cx="3531169" cy="5231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07" y="735725"/>
            <a:ext cx="2119594" cy="1787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57" y="830317"/>
            <a:ext cx="1357894" cy="110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74" y="6211669"/>
            <a:ext cx="1193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Cenerentola's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madre</a:t>
            </a:r>
            <a:r>
              <a:rPr lang="en-US" b="1" dirty="0">
                <a:solidFill>
                  <a:schemeClr val="bg1"/>
                </a:solidFill>
              </a:rPr>
              <a:t> le dice </a:t>
            </a:r>
            <a:r>
              <a:rPr lang="en-US" b="1" dirty="0" err="1">
                <a:solidFill>
                  <a:schemeClr val="bg1"/>
                </a:solidFill>
              </a:rPr>
              <a:t>che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avere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buoni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voti</a:t>
            </a:r>
            <a:r>
              <a:rPr lang="en-US" b="1" dirty="0">
                <a:solidFill>
                  <a:schemeClr val="bg1"/>
                </a:solidFill>
              </a:rPr>
              <a:t> in </a:t>
            </a:r>
            <a:r>
              <a:rPr lang="en-US" b="1" dirty="0" err="1">
                <a:solidFill>
                  <a:schemeClr val="bg1"/>
                </a:solidFill>
              </a:rPr>
              <a:t>spagnolo</a:t>
            </a:r>
            <a:r>
              <a:rPr lang="en-US" b="1" dirty="0">
                <a:solidFill>
                  <a:schemeClr val="bg1"/>
                </a:solidFill>
              </a:rPr>
              <a:t> ma lei ha </a:t>
            </a:r>
            <a:r>
              <a:rPr lang="en-US" b="1" dirty="0" err="1">
                <a:solidFill>
                  <a:schemeClr val="bg1"/>
                </a:solidFill>
              </a:rPr>
              <a:t>brutti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voti</a:t>
            </a:r>
            <a:r>
              <a:rPr lang="en-US" b="1" dirty="0">
                <a:solidFill>
                  <a:schemeClr val="bg1"/>
                </a:solidFill>
              </a:rPr>
              <a:t> in </a:t>
            </a:r>
            <a:r>
              <a:rPr lang="en-US" b="1" dirty="0" err="1">
                <a:solidFill>
                  <a:schemeClr val="bg1"/>
                </a:solidFill>
              </a:rPr>
              <a:t>il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corso</a:t>
            </a:r>
            <a:r>
              <a:rPr lang="en-US" b="1" dirty="0">
                <a:solidFill>
                  <a:schemeClr val="bg1"/>
                </a:solidFill>
              </a:rPr>
              <a:t> di </a:t>
            </a:r>
            <a:r>
              <a:rPr lang="en-US" b="1" dirty="0" err="1">
                <a:solidFill>
                  <a:schemeClr val="bg1"/>
                </a:solidFill>
              </a:rPr>
              <a:t>spagnolo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" y="-672663"/>
            <a:ext cx="11569789" cy="7231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54" y="553453"/>
            <a:ext cx="5415353" cy="5514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04" y="757989"/>
            <a:ext cx="3969493" cy="4882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882" y="6461360"/>
            <a:ext cx="684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 </a:t>
            </a:r>
            <a:r>
              <a:rPr lang="en-US" b="1" dirty="0" err="1" smtClean="0"/>
              <a:t>giorno</a:t>
            </a:r>
            <a:r>
              <a:rPr lang="en-US" b="1" dirty="0" smtClean="0"/>
              <a:t> </a:t>
            </a:r>
            <a:r>
              <a:rPr lang="en-US" b="1" dirty="0" err="1" smtClean="0"/>
              <a:t>vanno</a:t>
            </a:r>
            <a:r>
              <a:rPr lang="en-US" b="1" dirty="0" smtClean="0"/>
              <a:t> per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caminata</a:t>
            </a:r>
            <a:r>
              <a:rPr lang="en-US" b="1" dirty="0" smtClean="0"/>
              <a:t> </a:t>
            </a:r>
            <a:r>
              <a:rPr lang="en-US" b="1" dirty="0" err="1" smtClean="0"/>
              <a:t>sulla</a:t>
            </a:r>
            <a:r>
              <a:rPr lang="en-US" b="1" dirty="0" smtClean="0"/>
              <a:t> </a:t>
            </a:r>
            <a:r>
              <a:rPr lang="en-US" b="1" dirty="0" err="1" smtClean="0"/>
              <a:t>spiaggia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33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-735724"/>
            <a:ext cx="11721136" cy="7325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906468"/>
            <a:ext cx="5844190" cy="595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67" y="885708"/>
            <a:ext cx="3971115" cy="4884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27" y="-34013"/>
            <a:ext cx="2795049" cy="2357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951">
            <a:off x="3262417" y="670706"/>
            <a:ext cx="2744647" cy="2068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0534" y="398636"/>
            <a:ext cx="2419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Penso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mi </a:t>
            </a:r>
            <a:r>
              <a:rPr lang="en-US" sz="2000" b="1" dirty="0" err="1" smtClean="0"/>
              <a:t>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innamorando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te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2014" y="1320411"/>
            <a:ext cx="2223492" cy="47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Veramente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-735724"/>
            <a:ext cx="11721136" cy="7325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906468"/>
            <a:ext cx="5844190" cy="595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67" y="885708"/>
            <a:ext cx="3971115" cy="4884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27" y="0"/>
            <a:ext cx="2381315" cy="2008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72" y="509775"/>
            <a:ext cx="2434592" cy="1834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4636" y="188513"/>
            <a:ext cx="22510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Vuoi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sposarmi</a:t>
            </a:r>
            <a:r>
              <a:rPr lang="en-US" sz="2000" b="1" dirty="0" smtClean="0"/>
              <a:t>? </a:t>
            </a:r>
            <a:r>
              <a:rPr lang="en-US" sz="2000" b="1" dirty="0" err="1" smtClean="0"/>
              <a:t>Vedo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qualcosa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spiaggia</a:t>
            </a:r>
            <a:r>
              <a:rPr lang="en-US" sz="2000" b="1" dirty="0" smtClean="0"/>
              <a:t>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885708"/>
            <a:ext cx="209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Wow, </a:t>
            </a:r>
            <a:r>
              <a:rPr lang="en-US" sz="2400" b="1" dirty="0" err="1" smtClean="0">
                <a:solidFill>
                  <a:schemeClr val="bg1"/>
                </a:solidFill>
              </a:rPr>
              <a:t>che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cos’e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-735724"/>
            <a:ext cx="11721136" cy="7325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906468"/>
            <a:ext cx="5844190" cy="595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67" y="885708"/>
            <a:ext cx="3971115" cy="4884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27" y="0"/>
            <a:ext cx="2381315" cy="2008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72" y="509775"/>
            <a:ext cx="2434592" cy="1834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8059" y="246867"/>
            <a:ext cx="22510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Vedo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lampada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spiaggia</a:t>
            </a:r>
            <a:r>
              <a:rPr lang="en-US" sz="2000" b="1" dirty="0" smtClean="0"/>
              <a:t>!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1332" y="677754"/>
            <a:ext cx="2090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Che</a:t>
            </a:r>
            <a:r>
              <a:rPr lang="en-US" sz="2400" b="1" dirty="0" smtClean="0">
                <a:solidFill>
                  <a:schemeClr val="bg1"/>
                </a:solidFill>
              </a:rPr>
              <a:t> forte! </a:t>
            </a:r>
            <a:r>
              <a:rPr lang="en-US" sz="2400" b="1" dirty="0" err="1" smtClean="0">
                <a:solidFill>
                  <a:schemeClr val="bg1"/>
                </a:solidFill>
              </a:rPr>
              <a:t>Voglio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strofinarla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4" y="-646195"/>
            <a:ext cx="11650580" cy="7281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76" y="120315"/>
            <a:ext cx="3515311" cy="6640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22" y="3916643"/>
            <a:ext cx="4080199" cy="2718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3511" y="6423611"/>
            <a:ext cx="570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Un </a:t>
            </a:r>
            <a:r>
              <a:rPr lang="en-US" sz="2400" b="1" dirty="0" err="1" smtClean="0">
                <a:solidFill>
                  <a:schemeClr val="bg1"/>
                </a:solidFill>
              </a:rPr>
              <a:t>genio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esce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lampada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37" y="409073"/>
            <a:ext cx="3127503" cy="5907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56" y="6247763"/>
            <a:ext cx="1145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Il </a:t>
            </a:r>
            <a:r>
              <a:rPr lang="en-US" b="1" dirty="0" err="1" smtClean="0"/>
              <a:t>genio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chiama Danny </a:t>
            </a:r>
            <a:r>
              <a:rPr lang="en-US" b="1" dirty="0" err="1" smtClean="0"/>
              <a:t>Devito</a:t>
            </a:r>
            <a:r>
              <a:rPr lang="en-US" b="1" dirty="0" smtClean="0"/>
              <a:t>. </a:t>
            </a:r>
            <a:r>
              <a:rPr lang="en-US" b="1" dirty="0" err="1" smtClean="0"/>
              <a:t>Lui</a:t>
            </a:r>
            <a:r>
              <a:rPr lang="en-US" b="1" dirty="0" smtClean="0"/>
              <a:t> </a:t>
            </a:r>
            <a:r>
              <a:rPr lang="en-US" b="1" dirty="0" err="1" smtClean="0"/>
              <a:t>abita</a:t>
            </a:r>
            <a:r>
              <a:rPr lang="en-US" b="1" dirty="0" smtClean="0"/>
              <a:t> </a:t>
            </a:r>
            <a:r>
              <a:rPr lang="en-US" b="1" dirty="0" err="1" smtClean="0"/>
              <a:t>nella</a:t>
            </a:r>
            <a:r>
              <a:rPr lang="en-US" b="1" dirty="0" smtClean="0"/>
              <a:t> </a:t>
            </a:r>
            <a:r>
              <a:rPr lang="en-US" b="1" dirty="0" err="1" smtClean="0"/>
              <a:t>lampada</a:t>
            </a:r>
            <a:r>
              <a:rPr lang="en-US" b="1" dirty="0" smtClean="0"/>
              <a:t> </a:t>
            </a:r>
            <a:r>
              <a:rPr lang="en-US" b="1" dirty="0" err="1" smtClean="0"/>
              <a:t>magica</a:t>
            </a:r>
            <a:r>
              <a:rPr lang="en-US" b="1" dirty="0" smtClean="0"/>
              <a:t>. Il </a:t>
            </a:r>
            <a:r>
              <a:rPr lang="en-US" b="1" dirty="0" err="1" smtClean="0"/>
              <a:t>genio</a:t>
            </a:r>
            <a:r>
              <a:rPr lang="en-US" b="1" dirty="0" smtClean="0"/>
              <a:t> non ha </a:t>
            </a:r>
            <a:r>
              <a:rPr lang="en-US" b="1" dirty="0" err="1" smtClean="0"/>
              <a:t>capelli</a:t>
            </a:r>
            <a:r>
              <a:rPr lang="en-US" b="1" dirty="0" smtClean="0"/>
              <a:t>. </a:t>
            </a:r>
            <a:r>
              <a:rPr lang="en-US" b="1" dirty="0" err="1" smtClean="0"/>
              <a:t>Lui</a:t>
            </a:r>
            <a:r>
              <a:rPr lang="en-US" b="1" dirty="0" smtClean="0"/>
              <a:t> ha </a:t>
            </a:r>
            <a:r>
              <a:rPr lang="en-US" b="1" dirty="0" err="1" smtClean="0"/>
              <a:t>gli</a:t>
            </a:r>
            <a:r>
              <a:rPr lang="en-US" b="1" dirty="0" smtClean="0"/>
              <a:t> </a:t>
            </a:r>
            <a:r>
              <a:rPr lang="en-US" b="1" dirty="0" err="1" smtClean="0"/>
              <a:t>occhi</a:t>
            </a:r>
            <a:r>
              <a:rPr lang="en-US" b="1" dirty="0" smtClean="0"/>
              <a:t> </a:t>
            </a:r>
            <a:r>
              <a:rPr lang="en-US" b="1" dirty="0" err="1" smtClean="0"/>
              <a:t>blu</a:t>
            </a:r>
            <a:r>
              <a:rPr lang="en-US" b="1" dirty="0" smtClean="0"/>
              <a:t>. Il </a:t>
            </a:r>
            <a:r>
              <a:rPr lang="en-US" b="1" dirty="0" err="1" smtClean="0"/>
              <a:t>genio</a:t>
            </a:r>
            <a:r>
              <a:rPr lang="en-US" b="1" dirty="0" smtClean="0"/>
              <a:t> </a:t>
            </a:r>
            <a:r>
              <a:rPr lang="en-US" b="1" dirty="0" err="1" smtClean="0"/>
              <a:t>è</a:t>
            </a:r>
            <a:r>
              <a:rPr lang="en-US" b="1" dirty="0" smtClean="0"/>
              <a:t> </a:t>
            </a:r>
            <a:r>
              <a:rPr lang="en-US" b="1" dirty="0" err="1" smtClean="0"/>
              <a:t>magro</a:t>
            </a:r>
            <a:r>
              <a:rPr lang="en-US" b="1" dirty="0" smtClean="0"/>
              <a:t>, alto, e simpatico.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55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5" y="-794084"/>
            <a:ext cx="11800571" cy="737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5" y="288758"/>
            <a:ext cx="3382289" cy="6388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54" y="169779"/>
            <a:ext cx="6223000" cy="633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97" y="169779"/>
            <a:ext cx="4162506" cy="5119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967">
            <a:off x="2326022" y="174292"/>
            <a:ext cx="2551655" cy="1922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5799" y="740272"/>
            <a:ext cx="2334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Ognuno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può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avere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desideri</a:t>
            </a:r>
            <a:r>
              <a:rPr lang="en-US" sz="1600" b="1" dirty="0" smtClean="0"/>
              <a:t>. 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42693" y="6507079"/>
            <a:ext cx="810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Jack Sparrow e </a:t>
            </a:r>
            <a:r>
              <a:rPr lang="en-US" sz="2000" b="1" dirty="0" err="1" smtClean="0"/>
              <a:t>Cenerentola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hanno</a:t>
            </a:r>
            <a:r>
              <a:rPr lang="en-US" sz="2000" b="1" dirty="0" smtClean="0"/>
              <a:t> 6 </a:t>
            </a:r>
            <a:r>
              <a:rPr lang="en-US" sz="2000" b="1" dirty="0" err="1" smtClean="0"/>
              <a:t>desideri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4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5" y="-706822"/>
            <a:ext cx="11758975" cy="7349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82" y="0"/>
            <a:ext cx="32385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57" y="2376781"/>
            <a:ext cx="2513725" cy="3091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4212" y="6542806"/>
            <a:ext cx="942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Il </a:t>
            </a:r>
            <a:r>
              <a:rPr lang="en-US" sz="2000" b="1" dirty="0" err="1" smtClean="0"/>
              <a:t>ragazzo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chiama Jack Sparrow. Jack Sparrow vive in Montreal Quebec.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63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15353" y="457200"/>
            <a:ext cx="1322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</a:rPr>
              <a:t>REGOLE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2" y="3054632"/>
            <a:ext cx="3308685" cy="269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8" y="2141995"/>
            <a:ext cx="4261784" cy="4261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86" y="2493431"/>
            <a:ext cx="3569016" cy="356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2073485"/>
            <a:ext cx="4234448" cy="4234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2284" y="3332746"/>
            <a:ext cx="2691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3+ </a:t>
            </a:r>
            <a:r>
              <a:rPr lang="en-US" sz="4400" b="1" dirty="0" err="1" smtClean="0">
                <a:solidFill>
                  <a:srgbClr val="7030A0"/>
                </a:solidFill>
              </a:rPr>
              <a:t>desideri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02" y="2213519"/>
            <a:ext cx="3954379" cy="3954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851" y="6221959"/>
            <a:ext cx="1169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Regola</a:t>
            </a:r>
            <a:r>
              <a:rPr lang="en-US" b="1" dirty="0" smtClean="0"/>
              <a:t> </a:t>
            </a:r>
            <a:r>
              <a:rPr lang="en-US" b="1" dirty="0" err="1" smtClean="0"/>
              <a:t>numero</a:t>
            </a:r>
            <a:r>
              <a:rPr lang="en-US" b="1" dirty="0" smtClean="0"/>
              <a:t> 1, non </a:t>
            </a:r>
            <a:r>
              <a:rPr lang="en-US" b="1" dirty="0" err="1" smtClean="0"/>
              <a:t>puoi</a:t>
            </a:r>
            <a:r>
              <a:rPr lang="en-US" b="1" dirty="0" smtClean="0"/>
              <a:t> </a:t>
            </a:r>
            <a:r>
              <a:rPr lang="en-US" b="1" dirty="0" err="1" smtClean="0"/>
              <a:t>uccidere</a:t>
            </a:r>
            <a:r>
              <a:rPr lang="en-US" b="1" dirty="0" smtClean="0"/>
              <a:t> </a:t>
            </a:r>
            <a:r>
              <a:rPr lang="en-US" b="1" dirty="0" err="1" smtClean="0"/>
              <a:t>nessuno</a:t>
            </a:r>
            <a:r>
              <a:rPr lang="en-US" b="1" dirty="0" smtClean="0"/>
              <a:t>. </a:t>
            </a:r>
            <a:r>
              <a:rPr lang="en-US" b="1" dirty="0" err="1" smtClean="0"/>
              <a:t>Regola</a:t>
            </a:r>
            <a:r>
              <a:rPr lang="en-US" b="1" dirty="0" smtClean="0"/>
              <a:t> </a:t>
            </a:r>
            <a:r>
              <a:rPr lang="en-US" b="1" dirty="0" err="1" smtClean="0"/>
              <a:t>numero</a:t>
            </a:r>
            <a:r>
              <a:rPr lang="en-US" b="1" dirty="0" smtClean="0"/>
              <a:t> 2, non </a:t>
            </a:r>
            <a:r>
              <a:rPr lang="en-US" b="1" dirty="0" err="1" smtClean="0"/>
              <a:t>puoi</a:t>
            </a:r>
            <a:r>
              <a:rPr lang="en-US" b="1" dirty="0" smtClean="0"/>
              <a:t> far </a:t>
            </a:r>
            <a:r>
              <a:rPr lang="en-US" b="1" dirty="0" err="1" smtClean="0"/>
              <a:t>innamorare</a:t>
            </a:r>
            <a:r>
              <a:rPr lang="en-US" b="1" dirty="0" smtClean="0"/>
              <a:t> </a:t>
            </a:r>
            <a:r>
              <a:rPr lang="en-US" b="1" dirty="0" err="1" smtClean="0"/>
              <a:t>nessuno</a:t>
            </a:r>
            <a:r>
              <a:rPr lang="en-US" b="1" dirty="0" smtClean="0"/>
              <a:t>. </a:t>
            </a:r>
            <a:r>
              <a:rPr lang="en-US" b="1" dirty="0" err="1" smtClean="0"/>
              <a:t>Regola</a:t>
            </a:r>
            <a:r>
              <a:rPr lang="en-US" b="1" dirty="0" smtClean="0"/>
              <a:t> </a:t>
            </a:r>
            <a:r>
              <a:rPr lang="en-US" b="1" dirty="0" err="1" smtClean="0"/>
              <a:t>numero</a:t>
            </a:r>
            <a:r>
              <a:rPr lang="en-US" b="1" dirty="0" smtClean="0"/>
              <a:t> 3, non </a:t>
            </a:r>
            <a:r>
              <a:rPr lang="en-US" b="1" dirty="0" err="1" smtClean="0"/>
              <a:t>puoi</a:t>
            </a:r>
            <a:r>
              <a:rPr lang="en-US" b="1" dirty="0" smtClean="0"/>
              <a:t> </a:t>
            </a:r>
            <a:r>
              <a:rPr lang="en-US" b="1" dirty="0" err="1" smtClean="0"/>
              <a:t>avere</a:t>
            </a:r>
            <a:r>
              <a:rPr lang="en-US" b="1" dirty="0" smtClean="0"/>
              <a:t> </a:t>
            </a:r>
            <a:r>
              <a:rPr lang="en-US" b="1" dirty="0" err="1" smtClean="0"/>
              <a:t>più</a:t>
            </a:r>
            <a:r>
              <a:rPr lang="en-US" b="1" dirty="0" smtClean="0"/>
              <a:t> di 3 </a:t>
            </a:r>
            <a:r>
              <a:rPr lang="en-US" b="1" dirty="0" err="1" smtClean="0"/>
              <a:t>desideri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4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" y="-842210"/>
            <a:ext cx="11752448" cy="7345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963"/>
            <a:ext cx="5549688" cy="5651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80" y="385830"/>
            <a:ext cx="3290558" cy="6215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820">
            <a:off x="6798226" y="58086"/>
            <a:ext cx="2347534" cy="1979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0792" y="455987"/>
            <a:ext cx="203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Ok, </a:t>
            </a:r>
            <a:r>
              <a:rPr lang="en-US" sz="2400" b="1" dirty="0" err="1" smtClean="0"/>
              <a:t>perfetto</a:t>
            </a:r>
            <a:r>
              <a:rPr lang="en-US" sz="2400" b="1" dirty="0" smtClean="0"/>
              <a:t>! </a:t>
            </a:r>
            <a:r>
              <a:rPr lang="en-US" sz="2400" b="1" dirty="0" err="1" smtClean="0"/>
              <a:t>Ecco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33" y="-29669"/>
            <a:ext cx="2900055" cy="2185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3445" y="385830"/>
            <a:ext cx="215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Voglio</a:t>
            </a:r>
            <a:r>
              <a:rPr lang="en-US" sz="2400" b="1" dirty="0" smtClean="0">
                <a:solidFill>
                  <a:schemeClr val="bg1"/>
                </a:solidFill>
              </a:rPr>
              <a:t> un </a:t>
            </a:r>
            <a:r>
              <a:rPr lang="en-US" sz="2400" b="1" dirty="0" err="1" smtClean="0">
                <a:solidFill>
                  <a:schemeClr val="bg1"/>
                </a:solidFill>
              </a:rPr>
              <a:t>grande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culo</a:t>
            </a: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58" y="2055952"/>
            <a:ext cx="1495926" cy="1495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6568" y="6516678"/>
            <a:ext cx="413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Cenerentola</a:t>
            </a:r>
            <a:r>
              <a:rPr lang="en-US" b="1" dirty="0" smtClean="0"/>
              <a:t>  </a:t>
            </a:r>
            <a:r>
              <a:rPr lang="en-US" b="1" dirty="0" err="1" smtClean="0"/>
              <a:t>vuole</a:t>
            </a:r>
            <a:r>
              <a:rPr lang="en-US" b="1" dirty="0" smtClean="0"/>
              <a:t> un </a:t>
            </a:r>
            <a:r>
              <a:rPr lang="en-US" b="1" dirty="0" err="1" smtClean="0"/>
              <a:t>grande</a:t>
            </a:r>
            <a:r>
              <a:rPr lang="en-US" b="1" dirty="0" smtClean="0"/>
              <a:t> </a:t>
            </a:r>
            <a:r>
              <a:rPr lang="en-US" b="1" dirty="0" err="1" smtClean="0"/>
              <a:t>culo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09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" y="-842210"/>
            <a:ext cx="11752448" cy="7345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76" y="90707"/>
            <a:ext cx="3347008" cy="6322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135">
            <a:off x="6768771" y="103070"/>
            <a:ext cx="2130227" cy="1796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28557">
            <a:off x="6815131" y="379100"/>
            <a:ext cx="203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Ok, </a:t>
            </a:r>
            <a:r>
              <a:rPr lang="en-US" sz="2400" b="1" dirty="0" err="1" smtClean="0"/>
              <a:t>perfetto</a:t>
            </a:r>
            <a:r>
              <a:rPr lang="en-US" sz="2400" b="1" dirty="0" smtClean="0"/>
              <a:t>! </a:t>
            </a:r>
            <a:r>
              <a:rPr lang="en-US" sz="2400" b="1" dirty="0" err="1" smtClean="0"/>
              <a:t>Ecco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25" y="10705"/>
            <a:ext cx="2900055" cy="2185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5163" y="410713"/>
            <a:ext cx="2150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Voglio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suonare</a:t>
            </a:r>
            <a:r>
              <a:rPr lang="en-US" sz="2000" b="1" dirty="0" smtClean="0">
                <a:solidFill>
                  <a:schemeClr val="bg1"/>
                </a:solidFill>
              </a:rPr>
              <a:t> la </a:t>
            </a:r>
            <a:r>
              <a:rPr lang="en-US" sz="2000" b="1" dirty="0" err="1" smtClean="0">
                <a:solidFill>
                  <a:schemeClr val="bg1"/>
                </a:solidFill>
              </a:rPr>
              <a:t>chitarra</a:t>
            </a:r>
            <a:r>
              <a:rPr lang="en-US" sz="2000" b="1" dirty="0" smtClean="0">
                <a:solidFill>
                  <a:schemeClr val="bg1"/>
                </a:solidFill>
              </a:rPr>
              <a:t> come ACDC.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" y="733926"/>
            <a:ext cx="3957715" cy="4867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1433">
            <a:off x="7526160" y="1707948"/>
            <a:ext cx="4309441" cy="139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1142" y="6503070"/>
            <a:ext cx="674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Jack Sparrow </a:t>
            </a:r>
            <a:r>
              <a:rPr lang="en-US" b="1" dirty="0" err="1" smtClean="0"/>
              <a:t>vuole</a:t>
            </a:r>
            <a:r>
              <a:rPr lang="en-US" b="1" dirty="0" smtClean="0"/>
              <a:t> </a:t>
            </a:r>
            <a:r>
              <a:rPr lang="en-US" b="1" dirty="0" err="1" smtClean="0"/>
              <a:t>suonare</a:t>
            </a:r>
            <a:r>
              <a:rPr lang="en-US" b="1" dirty="0" smtClean="0"/>
              <a:t> la </a:t>
            </a:r>
            <a:r>
              <a:rPr lang="en-US" b="1" dirty="0" err="1" smtClean="0"/>
              <a:t>chitarra</a:t>
            </a:r>
            <a:r>
              <a:rPr lang="en-US" b="1" dirty="0" smtClean="0"/>
              <a:t> come ACDC.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82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" y="-842210"/>
            <a:ext cx="11752448" cy="7345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79" y="517358"/>
            <a:ext cx="3220925" cy="608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497">
            <a:off x="6094424" y="130386"/>
            <a:ext cx="2566289" cy="2164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8816" y="604315"/>
            <a:ext cx="203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Ok, </a:t>
            </a:r>
            <a:r>
              <a:rPr lang="en-US" sz="2400" b="1" dirty="0" err="1" smtClean="0"/>
              <a:t>perfetto</a:t>
            </a:r>
            <a:r>
              <a:rPr lang="en-US" sz="2400" b="1" dirty="0" smtClean="0"/>
              <a:t>! </a:t>
            </a:r>
            <a:r>
              <a:rPr lang="en-US" sz="2400" b="1" dirty="0" err="1" smtClean="0"/>
              <a:t>Ecco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0" y="160965"/>
            <a:ext cx="2900055" cy="2185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786" y="705172"/>
            <a:ext cx="215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Voglio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gnocca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8" y="770021"/>
            <a:ext cx="4348320" cy="5348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56" y="2346157"/>
            <a:ext cx="1425309" cy="1737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7258" y="6492300"/>
            <a:ext cx="513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Jack Sparrow </a:t>
            </a:r>
            <a:r>
              <a:rPr lang="en-US" b="1" dirty="0" err="1" smtClean="0"/>
              <a:t>vuole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gnocca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75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" y="-842210"/>
            <a:ext cx="11752448" cy="7345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25"/>
            <a:ext cx="5666874" cy="5770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79" y="595268"/>
            <a:ext cx="3179679" cy="600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601">
            <a:off x="6631116" y="444833"/>
            <a:ext cx="2566289" cy="1882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9768" y="734284"/>
            <a:ext cx="203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Ok, </a:t>
            </a:r>
            <a:r>
              <a:rPr lang="en-US" sz="2400" b="1" dirty="0" err="1" smtClean="0"/>
              <a:t>perfetto</a:t>
            </a:r>
            <a:r>
              <a:rPr lang="en-US" sz="2400" b="1" dirty="0" smtClean="0"/>
              <a:t>! </a:t>
            </a:r>
            <a:r>
              <a:rPr lang="en-US" sz="2400" b="1" dirty="0" err="1" smtClean="0"/>
              <a:t>Ecco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866">
            <a:off x="2781506" y="158221"/>
            <a:ext cx="2900055" cy="2185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9122" y="453035"/>
            <a:ext cx="2150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sei</a:t>
            </a:r>
            <a:r>
              <a:rPr lang="en-US" b="1" dirty="0" smtClean="0">
                <a:solidFill>
                  <a:schemeClr val="bg1"/>
                </a:solidFill>
              </a:rPr>
              <a:t> un </a:t>
            </a:r>
            <a:r>
              <a:rPr lang="en-US" b="1" dirty="0" err="1" smtClean="0">
                <a:solidFill>
                  <a:schemeClr val="bg1"/>
                </a:solidFill>
              </a:rPr>
              <a:t>idiota</a:t>
            </a:r>
            <a:r>
              <a:rPr lang="en-US" b="1" dirty="0" smtClean="0">
                <a:solidFill>
                  <a:schemeClr val="bg1"/>
                </a:solidFill>
              </a:rPr>
              <a:t>! </a:t>
            </a:r>
            <a:r>
              <a:rPr lang="en-US" b="1" dirty="0" err="1" smtClean="0">
                <a:solidFill>
                  <a:schemeClr val="bg1"/>
                </a:solidFill>
              </a:rPr>
              <a:t>Voglio</a:t>
            </a:r>
            <a:r>
              <a:rPr lang="en-US" b="1" dirty="0" smtClean="0">
                <a:solidFill>
                  <a:schemeClr val="bg1"/>
                </a:solidFill>
              </a:rPr>
              <a:t> un </a:t>
            </a:r>
            <a:r>
              <a:rPr lang="en-US" b="1" dirty="0" err="1" smtClean="0">
                <a:solidFill>
                  <a:schemeClr val="bg1"/>
                </a:solidFill>
              </a:rPr>
              <a:t>uomo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che</a:t>
            </a:r>
            <a:r>
              <a:rPr lang="en-US" b="1" dirty="0" smtClean="0">
                <a:solidFill>
                  <a:schemeClr val="bg1"/>
                </a:solidFill>
              </a:rPr>
              <a:t> mi </a:t>
            </a:r>
            <a:r>
              <a:rPr lang="en-US" b="1" dirty="0" err="1" smtClean="0">
                <a:solidFill>
                  <a:schemeClr val="bg1"/>
                </a:solidFill>
              </a:rPr>
              <a:t>mantenga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40" y="2238570"/>
            <a:ext cx="1553538" cy="23340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6373" y="6487502"/>
            <a:ext cx="589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Cenerentola</a:t>
            </a:r>
            <a:r>
              <a:rPr lang="en-US" b="1" dirty="0" smtClean="0"/>
              <a:t> </a:t>
            </a:r>
            <a:r>
              <a:rPr lang="en-US" b="1" dirty="0" err="1" smtClean="0"/>
              <a:t>è</a:t>
            </a:r>
            <a:r>
              <a:rPr lang="en-US" b="1" dirty="0" smtClean="0"/>
              <a:t> furioso.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11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5" y="-794084"/>
            <a:ext cx="11800571" cy="737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5" y="782052"/>
            <a:ext cx="3121133" cy="5895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76" y="1702078"/>
            <a:ext cx="5154270" cy="524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32" y="1365851"/>
            <a:ext cx="4162506" cy="5119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967">
            <a:off x="1891928" y="306611"/>
            <a:ext cx="2811519" cy="2118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86" y="472006"/>
            <a:ext cx="2482152" cy="2093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314">
            <a:off x="4519246" y="1371621"/>
            <a:ext cx="2111351" cy="1780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193341">
            <a:off x="4617490" y="1610873"/>
            <a:ext cx="2324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Per </a:t>
            </a:r>
            <a:r>
              <a:rPr lang="en-US" sz="1400" b="1" dirty="0" err="1" smtClean="0"/>
              <a:t>il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mio</a:t>
            </a:r>
            <a:r>
              <a:rPr lang="en-US" sz="1400" b="1" dirty="0" smtClean="0"/>
              <a:t> ultimo </a:t>
            </a:r>
            <a:r>
              <a:rPr lang="en-US" sz="1400" b="1" dirty="0" err="1" smtClean="0"/>
              <a:t>desiderio</a:t>
            </a:r>
            <a:r>
              <a:rPr lang="en-US" sz="1400" b="1" dirty="0" smtClean="0"/>
              <a:t> mi </a:t>
            </a:r>
            <a:r>
              <a:rPr lang="en-US" sz="1400" b="1" dirty="0" err="1" smtClean="0"/>
              <a:t>puoi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insegnare</a:t>
            </a:r>
            <a:r>
              <a:rPr lang="en-US" sz="1400" b="1" dirty="0" smtClean="0"/>
              <a:t> a </a:t>
            </a:r>
            <a:r>
              <a:rPr lang="en-US" sz="1400" b="1" dirty="0" err="1" smtClean="0"/>
              <a:t>parlare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francese</a:t>
            </a:r>
            <a:r>
              <a:rPr lang="en-US" sz="1400" b="1" dirty="0" smtClean="0"/>
              <a:t>?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98145" y="680584"/>
            <a:ext cx="249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Per </a:t>
            </a:r>
            <a:r>
              <a:rPr lang="en-US" sz="1600" b="1" dirty="0" err="1"/>
              <a:t>il</a:t>
            </a:r>
            <a:r>
              <a:rPr lang="en-US" sz="1600" b="1" dirty="0"/>
              <a:t> </a:t>
            </a:r>
            <a:r>
              <a:rPr lang="en-US" sz="1600" b="1" dirty="0" err="1"/>
              <a:t>mio</a:t>
            </a:r>
            <a:r>
              <a:rPr lang="en-US" sz="1600" b="1" dirty="0"/>
              <a:t> ultimo </a:t>
            </a:r>
            <a:r>
              <a:rPr lang="en-US" sz="1600" b="1" dirty="0" err="1"/>
              <a:t>desiderio</a:t>
            </a:r>
            <a:r>
              <a:rPr lang="en-US" sz="1600" b="1" dirty="0"/>
              <a:t> mi </a:t>
            </a:r>
            <a:r>
              <a:rPr lang="en-US" sz="1600" b="1" dirty="0" err="1"/>
              <a:t>puoi</a:t>
            </a:r>
            <a:r>
              <a:rPr lang="en-US" sz="1600" b="1" dirty="0"/>
              <a:t> </a:t>
            </a:r>
            <a:r>
              <a:rPr lang="en-US" sz="1600" b="1" dirty="0" err="1"/>
              <a:t>insegnare</a:t>
            </a:r>
            <a:r>
              <a:rPr lang="en-US" sz="1600" b="1" dirty="0"/>
              <a:t> a </a:t>
            </a:r>
            <a:r>
              <a:rPr lang="en-US" sz="1600" b="1" dirty="0" err="1"/>
              <a:t>parlare</a:t>
            </a:r>
            <a:r>
              <a:rPr lang="en-US" sz="1600" b="1" dirty="0"/>
              <a:t> </a:t>
            </a:r>
            <a:r>
              <a:rPr lang="en-US" sz="1600" b="1" dirty="0" err="1" smtClean="0"/>
              <a:t>spagnolo</a:t>
            </a:r>
            <a:r>
              <a:rPr lang="en-US" sz="1600" b="1" dirty="0" smtClean="0"/>
              <a:t>? 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47865" y="932637"/>
            <a:ext cx="2415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Ok </a:t>
            </a:r>
            <a:r>
              <a:rPr lang="en-US" sz="1100" b="1" dirty="0" err="1" smtClean="0"/>
              <a:t>perfetto</a:t>
            </a:r>
            <a:r>
              <a:rPr lang="en-US" sz="1100" b="1" dirty="0" smtClean="0"/>
              <a:t> ma </a:t>
            </a:r>
            <a:r>
              <a:rPr lang="en-US" sz="1100" b="1" dirty="0" err="1" smtClean="0"/>
              <a:t>devi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scivere</a:t>
            </a:r>
            <a:r>
              <a:rPr lang="en-US" sz="1100" b="1" dirty="0" smtClean="0"/>
              <a:t> note per 800 ore, </a:t>
            </a:r>
            <a:r>
              <a:rPr lang="en-US" sz="1100" b="1" dirty="0" err="1" smtClean="0"/>
              <a:t>tu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devi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sciogliere</a:t>
            </a:r>
            <a:r>
              <a:rPr lang="en-US" sz="1100" b="1" dirty="0" smtClean="0"/>
              <a:t> le note in </a:t>
            </a:r>
            <a:r>
              <a:rPr lang="en-US" sz="1100" b="1" dirty="0" err="1" smtClean="0"/>
              <a:t>acqua</a:t>
            </a:r>
            <a:r>
              <a:rPr lang="en-US" sz="1100" b="1" dirty="0" smtClean="0"/>
              <a:t>, e </a:t>
            </a:r>
            <a:r>
              <a:rPr lang="en-US" sz="1100" b="1" dirty="0" err="1" smtClean="0"/>
              <a:t>devi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bere</a:t>
            </a:r>
            <a:r>
              <a:rPr lang="en-US" sz="1100" b="1" dirty="0" smtClean="0"/>
              <a:t> le note. 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77152" y="6443118"/>
            <a:ext cx="383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Che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teribile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50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42"/>
            <a:ext cx="5409107" cy="5508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42" y="1620921"/>
            <a:ext cx="3810000" cy="468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3023">
            <a:off x="5875106" y="2352131"/>
            <a:ext cx="3223879" cy="3223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29">
            <a:off x="3165361" y="2215530"/>
            <a:ext cx="1438629" cy="147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845" y="6412832"/>
            <a:ext cx="626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Cenerentola</a:t>
            </a:r>
            <a:r>
              <a:rPr lang="en-US" b="1" dirty="0" smtClean="0"/>
              <a:t> e Jack Sparrow </a:t>
            </a:r>
            <a:r>
              <a:rPr lang="en-US" b="1" dirty="0" err="1" smtClean="0"/>
              <a:t>scrivono</a:t>
            </a:r>
            <a:r>
              <a:rPr lang="en-US" b="1" dirty="0" smtClean="0"/>
              <a:t> note per 800 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21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40" y="1022684"/>
            <a:ext cx="4374625" cy="5380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524"/>
            <a:ext cx="5739063" cy="584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29">
            <a:off x="2581761" y="1959922"/>
            <a:ext cx="1273726" cy="1392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759">
            <a:off x="6892235" y="2492876"/>
            <a:ext cx="1927725" cy="1927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4811" y="6403473"/>
            <a:ext cx="70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Loro</a:t>
            </a:r>
            <a:r>
              <a:rPr lang="en-US" b="1" dirty="0" smtClean="0"/>
              <a:t> </a:t>
            </a:r>
            <a:r>
              <a:rPr lang="en-US" b="1" dirty="0" err="1" smtClean="0"/>
              <a:t>bevono</a:t>
            </a:r>
            <a:r>
              <a:rPr lang="en-US" b="1" dirty="0" smtClean="0"/>
              <a:t> </a:t>
            </a:r>
            <a:r>
              <a:rPr lang="en-US" b="1" dirty="0" err="1" smtClean="0"/>
              <a:t>l’acqua</a:t>
            </a:r>
            <a:r>
              <a:rPr lang="en-US" b="1" dirty="0" smtClean="0"/>
              <a:t>. </a:t>
            </a:r>
            <a:r>
              <a:rPr lang="en-US" b="1" dirty="0" err="1" smtClean="0"/>
              <a:t>L’acqua</a:t>
            </a:r>
            <a:r>
              <a:rPr lang="en-US" b="1" dirty="0" smtClean="0"/>
              <a:t> ha un </a:t>
            </a:r>
            <a:r>
              <a:rPr lang="en-US" b="1" dirty="0" err="1" smtClean="0"/>
              <a:t>brutto</a:t>
            </a:r>
            <a:r>
              <a:rPr lang="en-US" b="1" dirty="0" smtClean="0"/>
              <a:t> gusto.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21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11" y="597567"/>
            <a:ext cx="5706979" cy="5706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369" y="6457888"/>
            <a:ext cx="11149263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Il </a:t>
            </a:r>
            <a:r>
              <a:rPr lang="en-US" sz="2000" b="1" dirty="0" err="1" smtClean="0"/>
              <a:t>giorno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dell’esame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vanno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scuola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Loro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sentono</a:t>
            </a:r>
            <a:r>
              <a:rPr lang="en-US" sz="2000" b="1" dirty="0" smtClean="0"/>
              <a:t> male. </a:t>
            </a:r>
            <a:r>
              <a:rPr lang="en-US" sz="2000" b="1" dirty="0" err="1" smtClean="0"/>
              <a:t>Loro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vomitano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durante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l’esame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75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05" y="358942"/>
            <a:ext cx="8225590" cy="6134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297" y="6493861"/>
            <a:ext cx="8917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Loro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sono</a:t>
            </a:r>
            <a:r>
              <a:rPr lang="en-US" sz="2000" b="1" dirty="0" smtClean="0"/>
              <a:t> triste </a:t>
            </a:r>
            <a:r>
              <a:rPr lang="en-US" sz="2000" b="1" dirty="0" err="1" smtClean="0"/>
              <a:t>perchè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ottenuto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brutta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sull’esame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45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1" y="1687569"/>
            <a:ext cx="4891252" cy="3262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15" y="1666981"/>
            <a:ext cx="4955402" cy="3303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1" y="2527101"/>
            <a:ext cx="2960168" cy="162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45" y="4041449"/>
            <a:ext cx="3150038" cy="1899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7849" y="6526105"/>
            <a:ext cx="815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Jack Sparrow </a:t>
            </a:r>
            <a:r>
              <a:rPr lang="en-US" sz="2000" b="1" dirty="0" err="1" smtClean="0"/>
              <a:t>viene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dall’Italia</a:t>
            </a:r>
            <a:r>
              <a:rPr lang="en-US" sz="2000" b="1" dirty="0" smtClean="0"/>
              <a:t> ma vive </a:t>
            </a:r>
            <a:r>
              <a:rPr lang="en-US" sz="2000" b="1" dirty="0" smtClean="0"/>
              <a:t>in  </a:t>
            </a:r>
            <a:r>
              <a:rPr lang="en-US" sz="2000" b="1" dirty="0" smtClean="0"/>
              <a:t>Montreal.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83" y="864956"/>
            <a:ext cx="4480035" cy="5510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2" y="1043678"/>
            <a:ext cx="3972911" cy="2180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58454" y="2338610"/>
            <a:ext cx="3226673" cy="1770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76324" y="6469922"/>
            <a:ext cx="1254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Lui</a:t>
            </a:r>
            <a:r>
              <a:rPr lang="en-US" sz="2000" b="1" dirty="0" smtClean="0"/>
              <a:t> ha </a:t>
            </a:r>
            <a:r>
              <a:rPr lang="en-US" sz="2000" b="1" dirty="0" err="1" smtClean="0"/>
              <a:t>gli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occhi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marroni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lui</a:t>
            </a:r>
            <a:r>
              <a:rPr lang="en-US" sz="2000" b="1" dirty="0" smtClean="0"/>
              <a:t> ha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capelli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castani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lunghi</a:t>
            </a:r>
            <a:r>
              <a:rPr lang="en-US" sz="2000" b="1" dirty="0" smtClean="0"/>
              <a:t>. Jack Sparrow </a:t>
            </a:r>
            <a:r>
              <a:rPr lang="en-US" sz="2000" b="1" dirty="0" err="1" smtClean="0"/>
              <a:t>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magro</a:t>
            </a:r>
            <a:r>
              <a:rPr lang="en-US" sz="2000" b="1" dirty="0"/>
              <a:t> </a:t>
            </a:r>
            <a:r>
              <a:rPr lang="en-US" sz="2000" b="1" dirty="0" err="1" smtClean="0"/>
              <a:t>ed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antipatico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24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5" y="1156753"/>
            <a:ext cx="4322379" cy="5316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92" y="2126627"/>
            <a:ext cx="2429686" cy="2429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03770" y="3061961"/>
            <a:ext cx="398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B050"/>
                </a:solidFill>
              </a:rPr>
              <a:t>ITA</a:t>
            </a:r>
            <a:r>
              <a:rPr lang="en-US" sz="3500" b="1" dirty="0" smtClean="0">
                <a:solidFill>
                  <a:schemeClr val="bg1"/>
                </a:solidFill>
              </a:rPr>
              <a:t>LI</a:t>
            </a:r>
            <a:r>
              <a:rPr lang="en-US" sz="3500" b="1" dirty="0" smtClean="0">
                <a:solidFill>
                  <a:srgbClr val="FF0000"/>
                </a:solidFill>
              </a:rPr>
              <a:t>ANO</a:t>
            </a:r>
            <a:r>
              <a:rPr lang="en-US" sz="3500" b="1" dirty="0" smtClean="0"/>
              <a:t> </a:t>
            </a:r>
            <a:endParaRPr lang="en-US" sz="35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60" y="1983346"/>
            <a:ext cx="3088197" cy="28009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1933904" y="6497179"/>
            <a:ext cx="8324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Jack Sparrow </a:t>
            </a:r>
            <a:r>
              <a:rPr lang="en-US" sz="2000" b="1" dirty="0" err="1" smtClean="0"/>
              <a:t>piace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parlare</a:t>
            </a:r>
            <a:r>
              <a:rPr lang="en-US" sz="2000" b="1" dirty="0" smtClean="0"/>
              <a:t> </a:t>
            </a:r>
            <a:r>
              <a:rPr lang="en-US" sz="2000" b="1" dirty="0" err="1"/>
              <a:t>i</a:t>
            </a:r>
            <a:r>
              <a:rPr lang="en-US" sz="2000" b="1" dirty="0" err="1" smtClean="0"/>
              <a:t>taliano</a:t>
            </a:r>
            <a:r>
              <a:rPr lang="en-US" sz="2000" b="1" dirty="0" smtClean="0"/>
              <a:t> ma non </a:t>
            </a:r>
            <a:r>
              <a:rPr lang="en-US" sz="2000" b="1" dirty="0" err="1" smtClean="0"/>
              <a:t>piace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parlare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inglese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35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2" y="799418"/>
            <a:ext cx="4516741" cy="5555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93" y="633904"/>
            <a:ext cx="2552959" cy="2315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93" y="3559675"/>
            <a:ext cx="2529720" cy="2632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27" y="565901"/>
            <a:ext cx="2451538" cy="2451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30326" y="1499282"/>
            <a:ext cx="233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ITA</a:t>
            </a:r>
            <a:r>
              <a:rPr lang="en-US" sz="3200" b="1" dirty="0">
                <a:solidFill>
                  <a:schemeClr val="bg1"/>
                </a:solidFill>
              </a:rPr>
              <a:t>LI</a:t>
            </a:r>
            <a:r>
              <a:rPr lang="en-US" sz="3200" b="1" dirty="0">
                <a:solidFill>
                  <a:srgbClr val="FF0000"/>
                </a:solidFill>
              </a:rPr>
              <a:t>ANO</a:t>
            </a:r>
            <a:r>
              <a:rPr lang="en-US" sz="3200" b="1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6629" y="4355025"/>
            <a:ext cx="3447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</a:t>
            </a:r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r>
              <a:rPr lang="en-US" sz="3200" b="1" dirty="0" smtClean="0">
                <a:solidFill>
                  <a:schemeClr val="bg1"/>
                </a:solidFill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</a:rPr>
              <a:t>SE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FRA</a:t>
            </a:r>
            <a:r>
              <a:rPr lang="en-US" sz="3200" b="1" dirty="0" smtClean="0">
                <a:solidFill>
                  <a:schemeClr val="bg1"/>
                </a:solidFill>
              </a:rPr>
              <a:t>NC</a:t>
            </a:r>
            <a:r>
              <a:rPr lang="en-US" sz="3200" b="1" dirty="0" smtClean="0">
                <a:solidFill>
                  <a:srgbClr val="FF0000"/>
                </a:solidFill>
              </a:rPr>
              <a:t>ESE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60517"/>
            <a:ext cx="12086897" cy="64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Lui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piace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corso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Italiano</a:t>
            </a:r>
            <a:r>
              <a:rPr lang="en-US" b="1" dirty="0" smtClean="0">
                <a:solidFill>
                  <a:schemeClr val="bg1"/>
                </a:solidFill>
              </a:rPr>
              <a:t> e le </a:t>
            </a:r>
            <a:r>
              <a:rPr lang="en-US" b="1" dirty="0" err="1" smtClean="0">
                <a:solidFill>
                  <a:schemeClr val="bg1"/>
                </a:solidFill>
              </a:rPr>
              <a:t>scienze</a:t>
            </a:r>
            <a:r>
              <a:rPr lang="en-US" b="1" dirty="0" smtClean="0">
                <a:solidFill>
                  <a:schemeClr val="bg1"/>
                </a:solidFill>
              </a:rPr>
              <a:t> ma non </a:t>
            </a:r>
            <a:r>
              <a:rPr lang="en-US" b="1" dirty="0" err="1" smtClean="0">
                <a:solidFill>
                  <a:schemeClr val="bg1"/>
                </a:solidFill>
              </a:rPr>
              <a:t>piace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corso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inglese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francese</a:t>
            </a:r>
            <a:r>
              <a:rPr lang="en-US" b="1" dirty="0" smtClean="0">
                <a:solidFill>
                  <a:schemeClr val="bg1"/>
                </a:solidFill>
              </a:rPr>
              <a:t>. Jack Sparrow non </a:t>
            </a:r>
            <a:r>
              <a:rPr lang="en-US" b="1" dirty="0" err="1" smtClean="0">
                <a:solidFill>
                  <a:schemeClr val="bg1"/>
                </a:solidFill>
              </a:rPr>
              <a:t>piace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corso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inglese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francese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perche</a:t>
            </a:r>
            <a:r>
              <a:rPr lang="en-US" b="1" dirty="0" smtClean="0">
                <a:solidFill>
                  <a:schemeClr val="bg1"/>
                </a:solidFill>
              </a:rPr>
              <a:t> ci </a:t>
            </a:r>
            <a:r>
              <a:rPr lang="en-US" b="1" dirty="0" err="1" smtClean="0">
                <a:solidFill>
                  <a:schemeClr val="bg1"/>
                </a:solidFill>
              </a:rPr>
              <a:t>sono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molte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regole</a:t>
            </a:r>
            <a:r>
              <a:rPr lang="en-US" b="1" dirty="0" smtClean="0">
                <a:solidFill>
                  <a:schemeClr val="bg1"/>
                </a:solidFill>
              </a:rPr>
              <a:t> e molto </a:t>
            </a:r>
            <a:r>
              <a:rPr lang="en-US" b="1" dirty="0" err="1" smtClean="0">
                <a:solidFill>
                  <a:schemeClr val="bg1"/>
                </a:solidFill>
              </a:rPr>
              <a:t>dificile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55" y="433989"/>
            <a:ext cx="4889500" cy="595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0" y="553957"/>
            <a:ext cx="4826876" cy="5937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639">
            <a:off x="5600701" y="536623"/>
            <a:ext cx="3041846" cy="2565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5" y="837148"/>
            <a:ext cx="1854638" cy="1504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757" y="6519446"/>
            <a:ext cx="1082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Jack Sparrow's padre </a:t>
            </a:r>
            <a:r>
              <a:rPr lang="en-US" sz="1600" b="1" dirty="0" err="1"/>
              <a:t>gli</a:t>
            </a:r>
            <a:r>
              <a:rPr lang="en-US" sz="1600" b="1" dirty="0"/>
              <a:t> dice </a:t>
            </a:r>
            <a:r>
              <a:rPr lang="en-US" sz="1600" b="1" dirty="0" err="1"/>
              <a:t>che</a:t>
            </a:r>
            <a:r>
              <a:rPr lang="en-US" sz="1600" b="1" dirty="0"/>
              <a:t> </a:t>
            </a:r>
            <a:r>
              <a:rPr lang="en-US" sz="1600" b="1" dirty="0" err="1"/>
              <a:t>deve</a:t>
            </a:r>
            <a:r>
              <a:rPr lang="en-US" sz="1600" b="1" dirty="0"/>
              <a:t> </a:t>
            </a:r>
            <a:r>
              <a:rPr lang="en-US" sz="1600" b="1" dirty="0" err="1"/>
              <a:t>avere</a:t>
            </a:r>
            <a:r>
              <a:rPr lang="en-US" sz="1600" b="1" dirty="0"/>
              <a:t> </a:t>
            </a:r>
            <a:r>
              <a:rPr lang="en-US" sz="1600" b="1" dirty="0" err="1"/>
              <a:t>buoni</a:t>
            </a:r>
            <a:r>
              <a:rPr lang="en-US" sz="1600" b="1" dirty="0"/>
              <a:t> </a:t>
            </a:r>
            <a:r>
              <a:rPr lang="en-US" sz="1600" b="1" dirty="0" err="1"/>
              <a:t>voti</a:t>
            </a:r>
            <a:r>
              <a:rPr lang="en-US" sz="1600" b="1" dirty="0"/>
              <a:t> in </a:t>
            </a:r>
            <a:r>
              <a:rPr lang="en-US" sz="1600" b="1" dirty="0" err="1"/>
              <a:t>inglese</a:t>
            </a:r>
            <a:r>
              <a:rPr lang="en-US" sz="1600" b="1" dirty="0"/>
              <a:t> ma </a:t>
            </a:r>
            <a:r>
              <a:rPr lang="en-US" sz="1600" b="1" dirty="0" err="1"/>
              <a:t>lui</a:t>
            </a:r>
            <a:r>
              <a:rPr lang="en-US" sz="1600" b="1" dirty="0"/>
              <a:t> ha </a:t>
            </a:r>
            <a:r>
              <a:rPr lang="en-US" sz="1600" b="1" dirty="0" err="1"/>
              <a:t>brutti</a:t>
            </a:r>
            <a:r>
              <a:rPr lang="en-US" sz="1600" b="1" dirty="0"/>
              <a:t> </a:t>
            </a:r>
            <a:r>
              <a:rPr lang="en-US" sz="1600" b="1" dirty="0" err="1"/>
              <a:t>voti</a:t>
            </a:r>
            <a:r>
              <a:rPr lang="en-US" sz="1600" b="1" dirty="0"/>
              <a:t> in </a:t>
            </a:r>
            <a:r>
              <a:rPr lang="en-US" sz="1600" b="1" dirty="0" err="1" smtClean="0"/>
              <a:t>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corso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inglese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330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4" y="-767256"/>
            <a:ext cx="11792608" cy="7370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35" y="658428"/>
            <a:ext cx="2645541" cy="1322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61" y="2781300"/>
            <a:ext cx="3293619" cy="3354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3104" y="6488668"/>
            <a:ext cx="794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ragazza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chiama </a:t>
            </a:r>
            <a:r>
              <a:rPr lang="it-IT" b="1" dirty="0" smtClean="0"/>
              <a:t>Cenerentola. La ragazza abita in Inghilterra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46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2" y="1597572"/>
            <a:ext cx="5171088" cy="3447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20" y="1897116"/>
            <a:ext cx="5696608" cy="2848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42" y="2217591"/>
            <a:ext cx="4022156" cy="2207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31" y="4000164"/>
            <a:ext cx="3465397" cy="208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1669" y="6432331"/>
            <a:ext cx="676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Lei vive in </a:t>
            </a:r>
            <a:r>
              <a:rPr lang="en-US" b="1" dirty="0" err="1" smtClean="0"/>
              <a:t>Inghilterra</a:t>
            </a:r>
            <a:r>
              <a:rPr lang="en-US" b="1" dirty="0" smtClean="0"/>
              <a:t> ma </a:t>
            </a:r>
            <a:r>
              <a:rPr lang="en-US" b="1" dirty="0" err="1" smtClean="0"/>
              <a:t>viene</a:t>
            </a:r>
            <a:r>
              <a:rPr lang="en-US" b="1" dirty="0" smtClean="0"/>
              <a:t> </a:t>
            </a:r>
            <a:r>
              <a:rPr lang="en-US" b="1" dirty="0" err="1" smtClean="0"/>
              <a:t>dalla</a:t>
            </a:r>
            <a:r>
              <a:rPr lang="en-US" b="1" dirty="0" smtClean="0"/>
              <a:t> </a:t>
            </a:r>
            <a:r>
              <a:rPr lang="en-US" b="1" dirty="0" err="1" smtClean="0"/>
              <a:t>Spagna</a:t>
            </a:r>
            <a:r>
              <a:rPr lang="en-US" b="1" dirty="0" smtClean="0"/>
              <a:t>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61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423</TotalTime>
  <Words>521</Words>
  <Application>Microsoft Macintosh PowerPoint</Application>
  <PresentationFormat>Widescreen</PresentationFormat>
  <Paragraphs>61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Century Gothic</vt:lpstr>
      <vt:lpstr>Arial</vt:lpstr>
      <vt:lpstr>Savon</vt:lpstr>
      <vt:lpstr>Il genio grandioso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genio grandioso </dc:title>
  <dc:creator>manroop thandi</dc:creator>
  <cp:lastModifiedBy>manroop thandi</cp:lastModifiedBy>
  <cp:revision>34</cp:revision>
  <dcterms:created xsi:type="dcterms:W3CDTF">2017-11-23T20:34:56Z</dcterms:created>
  <dcterms:modified xsi:type="dcterms:W3CDTF">2017-11-28T19:08:45Z</dcterms:modified>
</cp:coreProperties>
</file>