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41"/>
  </p:normalViewPr>
  <p:slideViewPr>
    <p:cSldViewPr snapToGrid="0" snapToObjects="1">
      <p:cViewPr>
        <p:scale>
          <a:sx n="108" d="100"/>
          <a:sy n="108" d="100"/>
        </p:scale>
        <p:origin x="7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B780C-08EA-914C-AF9E-B9E983B93DCA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3E18-702A-D84A-8046-9DE95E68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9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3E18-702A-D84A-8046-9DE95E68CA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2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3E18-702A-D84A-8046-9DE95E68CA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3E18-702A-D84A-8046-9DE95E68CA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3E18-702A-D84A-8046-9DE95E68CA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11/6/17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11/6/17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11/6/17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7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scambio</a:t>
            </a:r>
            <a:r>
              <a:rPr lang="en-US" dirty="0" smtClean="0"/>
              <a:t> di </a:t>
            </a:r>
            <a:r>
              <a:rPr lang="en-US" dirty="0" err="1" smtClean="0"/>
              <a:t>muscoli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Manroop Thandi </a:t>
            </a:r>
          </a:p>
          <a:p>
            <a:r>
              <a:rPr lang="en-US" dirty="0" smtClean="0"/>
              <a:t>Intro Italian 11 </a:t>
            </a:r>
          </a:p>
          <a:p>
            <a:r>
              <a:rPr lang="en-US" dirty="0" smtClean="0"/>
              <a:t>Block 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529"/>
            <a:ext cx="6135052" cy="576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04" y="629392"/>
            <a:ext cx="4262996" cy="6228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01" y="1092529"/>
            <a:ext cx="3400302" cy="4250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543">
            <a:off x="7324142" y="-99954"/>
            <a:ext cx="2398814" cy="202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75" y="242949"/>
            <a:ext cx="3947935" cy="2974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8687" y="914401"/>
            <a:ext cx="3309989" cy="97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Voglio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comprare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dei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muscoli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grandi</a:t>
            </a:r>
            <a:r>
              <a:rPr lang="en-US" sz="2800" b="1" dirty="0" smtClean="0">
                <a:solidFill>
                  <a:srgbClr val="7030A0"/>
                </a:solidFill>
              </a:rPr>
              <a:t>.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5920" y="242949"/>
            <a:ext cx="2327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Negli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Stati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Uniti</a:t>
            </a:r>
            <a:r>
              <a:rPr lang="en-US" b="1" dirty="0" smtClean="0">
                <a:solidFill>
                  <a:srgbClr val="002060"/>
                </a:solidFill>
              </a:rPr>
              <a:t> non </a:t>
            </a:r>
            <a:r>
              <a:rPr lang="en-US" b="1" dirty="0" err="1" smtClean="0">
                <a:solidFill>
                  <a:srgbClr val="002060"/>
                </a:solidFill>
              </a:rPr>
              <a:t>vendono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muscoli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grandi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5" y="184343"/>
            <a:ext cx="6729351" cy="6323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46" y="184342"/>
            <a:ext cx="3648100" cy="456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25">
            <a:off x="6960480" y="40761"/>
            <a:ext cx="1638932" cy="1937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8722" y="6508313"/>
            <a:ext cx="661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Lei ha un idea. Lei </a:t>
            </a:r>
            <a:r>
              <a:rPr lang="en-US" b="1" dirty="0" err="1" smtClean="0"/>
              <a:t>vuole</a:t>
            </a:r>
            <a:r>
              <a:rPr lang="en-US" b="1" dirty="0" smtClean="0"/>
              <a:t> </a:t>
            </a:r>
            <a:r>
              <a:rPr lang="en-US" b="1" dirty="0" err="1" smtClean="0"/>
              <a:t>ancora</a:t>
            </a:r>
            <a:r>
              <a:rPr lang="en-US" b="1" dirty="0" smtClean="0"/>
              <a:t> </a:t>
            </a:r>
            <a:r>
              <a:rPr lang="en-US" b="1" dirty="0" err="1" smtClean="0"/>
              <a:t>parlare</a:t>
            </a:r>
            <a:r>
              <a:rPr lang="en-US" b="1" dirty="0" smtClean="0"/>
              <a:t> con </a:t>
            </a:r>
            <a:r>
              <a:rPr lang="en-US" b="1" dirty="0" err="1" smtClean="0"/>
              <a:t>il</a:t>
            </a:r>
            <a:r>
              <a:rPr lang="en-US" b="1" dirty="0" smtClean="0"/>
              <a:t> Rock.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68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700"/>
            <a:ext cx="5962485" cy="560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72" y="1254700"/>
            <a:ext cx="3274675" cy="4093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01" y="1085978"/>
            <a:ext cx="3950499" cy="5772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51" y="-175043"/>
            <a:ext cx="4411497" cy="3324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24" y="0"/>
            <a:ext cx="2530669" cy="2134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6364" y="654535"/>
            <a:ext cx="3032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Vuoi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scambiare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tuoi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grandi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muscoli</a:t>
            </a:r>
            <a:r>
              <a:rPr lang="en-US" sz="2400" b="1" dirty="0" smtClean="0">
                <a:solidFill>
                  <a:srgbClr val="7030A0"/>
                </a:solidFill>
              </a:rPr>
              <a:t> con me?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5347" y="408870"/>
            <a:ext cx="28351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</a:rPr>
              <a:t>Si, </a:t>
            </a:r>
            <a:r>
              <a:rPr lang="en-US" sz="1900" b="1" dirty="0" err="1" smtClean="0">
                <a:solidFill>
                  <a:srgbClr val="002060"/>
                </a:solidFill>
              </a:rPr>
              <a:t>certo</a:t>
            </a:r>
            <a:r>
              <a:rPr lang="en-US" sz="1900" b="1" dirty="0" smtClean="0">
                <a:solidFill>
                  <a:srgbClr val="002060"/>
                </a:solidFill>
              </a:rPr>
              <a:t>! Io </a:t>
            </a:r>
            <a:r>
              <a:rPr lang="en-US" sz="1900" b="1" dirty="0" err="1" smtClean="0">
                <a:solidFill>
                  <a:srgbClr val="002060"/>
                </a:solidFill>
              </a:rPr>
              <a:t>adoro</a:t>
            </a:r>
            <a:r>
              <a:rPr lang="en-US" sz="1900" b="1" dirty="0" smtClean="0">
                <a:solidFill>
                  <a:srgbClr val="002060"/>
                </a:solidFill>
              </a:rPr>
              <a:t> </a:t>
            </a:r>
            <a:r>
              <a:rPr lang="en-US" sz="1900" b="1" dirty="0" err="1" smtClean="0">
                <a:solidFill>
                  <a:srgbClr val="002060"/>
                </a:solidFill>
              </a:rPr>
              <a:t>i</a:t>
            </a:r>
            <a:r>
              <a:rPr lang="en-US" sz="1900" b="1" dirty="0" smtClean="0">
                <a:solidFill>
                  <a:srgbClr val="002060"/>
                </a:solidFill>
              </a:rPr>
              <a:t> </a:t>
            </a:r>
            <a:r>
              <a:rPr lang="en-US" sz="1900" b="1" dirty="0" err="1" smtClean="0">
                <a:solidFill>
                  <a:srgbClr val="002060"/>
                </a:solidFill>
              </a:rPr>
              <a:t>piccoli</a:t>
            </a:r>
            <a:r>
              <a:rPr lang="en-US" sz="1900" b="1" dirty="0" smtClean="0">
                <a:solidFill>
                  <a:srgbClr val="002060"/>
                </a:solidFill>
              </a:rPr>
              <a:t> </a:t>
            </a:r>
            <a:r>
              <a:rPr lang="en-US" sz="1900" b="1" dirty="0" err="1" smtClean="0">
                <a:solidFill>
                  <a:srgbClr val="002060"/>
                </a:solidFill>
              </a:rPr>
              <a:t>muscoli</a:t>
            </a:r>
            <a:r>
              <a:rPr lang="en-US" sz="1900" b="1" dirty="0" smtClean="0">
                <a:solidFill>
                  <a:srgbClr val="002060"/>
                </a:solidFill>
              </a:rPr>
              <a:t>!</a:t>
            </a:r>
            <a:endParaRPr lang="en-US" sz="1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769"/>
            <a:ext cx="5882320" cy="5527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46" y="622305"/>
            <a:ext cx="3828949" cy="5594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670">
            <a:off x="-758297" y="968917"/>
            <a:ext cx="3251200" cy="325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24" y="1349975"/>
            <a:ext cx="2338819" cy="3210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2483" y="6311734"/>
            <a:ext cx="580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Loro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scambiano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4" y="503564"/>
            <a:ext cx="5183579" cy="5183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31" y="144960"/>
            <a:ext cx="3906981" cy="5708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8906" y="6068290"/>
            <a:ext cx="455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Lei </a:t>
            </a:r>
            <a:r>
              <a:rPr lang="en-US" sz="2800" b="1" dirty="0" err="1" smtClean="0"/>
              <a:t>gli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dà</a:t>
            </a:r>
            <a:r>
              <a:rPr lang="en-US" sz="2800" b="1" dirty="0" smtClean="0"/>
              <a:t> un </a:t>
            </a:r>
            <a:r>
              <a:rPr lang="en-US" sz="2800" b="1" dirty="0" err="1" smtClean="0"/>
              <a:t>baccio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753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" r="-1" b="8955"/>
          <a:stretch/>
        </p:blipFill>
        <p:spPr>
          <a:xfrm>
            <a:off x="0" y="267692"/>
            <a:ext cx="12192000" cy="6047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2790" y="6314923"/>
            <a:ext cx="624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Loro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contenti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969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8" y="-1247043"/>
            <a:ext cx="12531969" cy="7832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06" y="281902"/>
            <a:ext cx="3843338" cy="1921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67" y="3111335"/>
            <a:ext cx="2242990" cy="2107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801" y="6570523"/>
            <a:ext cx="1047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C’é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ragazza</a:t>
            </a:r>
            <a:r>
              <a:rPr lang="en-US" b="1" dirty="0" smtClean="0"/>
              <a:t>. La </a:t>
            </a:r>
            <a:r>
              <a:rPr lang="en-US" b="1" dirty="0" err="1" smtClean="0"/>
              <a:t>ragazza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chiama</a:t>
            </a:r>
            <a:r>
              <a:rPr lang="en-US" b="1" dirty="0" smtClean="0"/>
              <a:t> Signora Durand. Signora </a:t>
            </a:r>
            <a:r>
              <a:rPr lang="en-US" b="1" dirty="0" smtClean="0"/>
              <a:t>Durand vive in Zimbabwe.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34" y="3068720"/>
            <a:ext cx="1408147" cy="17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3" b="8847"/>
          <a:stretch/>
        </p:blipFill>
        <p:spPr>
          <a:xfrm>
            <a:off x="-82061" y="1500553"/>
            <a:ext cx="5168574" cy="2907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9" y="1500553"/>
            <a:ext cx="5814646" cy="2907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66" y="2147289"/>
            <a:ext cx="2991950" cy="1641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62" y="3403797"/>
            <a:ext cx="3330332" cy="2008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6748" y="6311120"/>
            <a:ext cx="9358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Signora Durand </a:t>
            </a:r>
            <a:r>
              <a:rPr lang="en-US" sz="2800" b="1" dirty="0" err="1" smtClean="0"/>
              <a:t>viene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dall’Italia</a:t>
            </a:r>
            <a:r>
              <a:rPr lang="en-US" sz="2800" b="1" dirty="0" smtClean="0"/>
              <a:t> ma vive in Zimbabwe.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34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1" y="0"/>
            <a:ext cx="6654799" cy="6253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01600"/>
            <a:ext cx="3937000" cy="492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25" y="517347"/>
            <a:ext cx="2774950" cy="1522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48499" y="2570996"/>
            <a:ext cx="2657476" cy="1458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" y="6404428"/>
            <a:ext cx="1207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Signora Durand ha 29 </a:t>
            </a:r>
            <a:r>
              <a:rPr lang="en-US" b="1" dirty="0" err="1" smtClean="0"/>
              <a:t>anni</a:t>
            </a:r>
            <a:r>
              <a:rPr lang="en-US" b="1" dirty="0" smtClean="0"/>
              <a:t>. Lei ha </a:t>
            </a:r>
            <a:r>
              <a:rPr lang="en-US" b="1" dirty="0" err="1" smtClean="0"/>
              <a:t>gli</a:t>
            </a:r>
            <a:r>
              <a:rPr lang="en-US" b="1" dirty="0" smtClean="0"/>
              <a:t> </a:t>
            </a:r>
            <a:r>
              <a:rPr lang="en-US" b="1" dirty="0" err="1" smtClean="0"/>
              <a:t>occhi</a:t>
            </a:r>
            <a:r>
              <a:rPr lang="en-US" b="1" dirty="0" smtClean="0"/>
              <a:t> </a:t>
            </a:r>
            <a:r>
              <a:rPr lang="en-US" b="1" dirty="0" err="1" smtClean="0"/>
              <a:t>marroni</a:t>
            </a:r>
            <a:r>
              <a:rPr lang="en-US" b="1" dirty="0" smtClean="0"/>
              <a:t>. Lei ha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capelli</a:t>
            </a:r>
            <a:r>
              <a:rPr lang="en-US" b="1" dirty="0" smtClean="0"/>
              <a:t> </a:t>
            </a:r>
            <a:r>
              <a:rPr lang="en-US" b="1" dirty="0" err="1" smtClean="0"/>
              <a:t>castagni</a:t>
            </a:r>
            <a:r>
              <a:rPr lang="en-US" b="1" dirty="0" smtClean="0"/>
              <a:t> e </a:t>
            </a:r>
            <a:r>
              <a:rPr lang="en-US" b="1" dirty="0" err="1" smtClean="0"/>
              <a:t>lunghi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6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6067832" cy="570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4" y="355600"/>
            <a:ext cx="3881120" cy="485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673100"/>
            <a:ext cx="5473700" cy="547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124" y="6362700"/>
            <a:ext cx="1009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Signora Durand </a:t>
            </a:r>
            <a:r>
              <a:rPr lang="en-US" sz="2400" b="1" dirty="0" err="1" smtClean="0"/>
              <a:t>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brutta</a:t>
            </a:r>
            <a:r>
              <a:rPr lang="en-US" sz="2400" b="1" dirty="0" smtClean="0"/>
              <a:t> e molto </a:t>
            </a:r>
            <a:r>
              <a:rPr lang="en-US" sz="2400" b="1" dirty="0" err="1" smtClean="0"/>
              <a:t>intelligente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28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6311086" cy="593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93" y="463550"/>
            <a:ext cx="3517900" cy="439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42" y="-57557"/>
            <a:ext cx="1670457" cy="1670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50" y="-166959"/>
            <a:ext cx="720036" cy="653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11" y="958876"/>
            <a:ext cx="834082" cy="756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45" y="134595"/>
            <a:ext cx="836748" cy="758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18" y="335072"/>
            <a:ext cx="800995" cy="72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22" y="42952"/>
            <a:ext cx="914746" cy="13365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91" y="1132122"/>
            <a:ext cx="3156362" cy="4332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20733" y="6543305"/>
            <a:ext cx="1243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Signora Durand </a:t>
            </a:r>
            <a:r>
              <a:rPr lang="en-US" b="1" dirty="0" err="1" smtClean="0"/>
              <a:t>vuole</a:t>
            </a:r>
            <a:r>
              <a:rPr lang="en-US" b="1" dirty="0" smtClean="0"/>
              <a:t> </a:t>
            </a:r>
            <a:r>
              <a:rPr lang="en-US" b="1" dirty="0" err="1" smtClean="0"/>
              <a:t>impressionare</a:t>
            </a:r>
            <a:r>
              <a:rPr lang="en-US" b="1" dirty="0" smtClean="0"/>
              <a:t> </a:t>
            </a:r>
            <a:r>
              <a:rPr lang="en-US" b="1" dirty="0" err="1" smtClean="0"/>
              <a:t>il</a:t>
            </a:r>
            <a:r>
              <a:rPr lang="en-US" b="1" dirty="0" smtClean="0"/>
              <a:t> Rock ma lei ha un </a:t>
            </a:r>
            <a:r>
              <a:rPr lang="en-US" b="1" dirty="0" err="1" smtClean="0"/>
              <a:t>problema</a:t>
            </a:r>
            <a:r>
              <a:rPr lang="en-US" b="1" dirty="0" smtClean="0"/>
              <a:t> Signora Durand non ha </a:t>
            </a:r>
            <a:r>
              <a:rPr lang="en-US" b="1" dirty="0" err="1" smtClean="0"/>
              <a:t>muscoli</a:t>
            </a:r>
            <a:r>
              <a:rPr lang="en-US" b="1" dirty="0" smtClean="0"/>
              <a:t> </a:t>
            </a:r>
            <a:r>
              <a:rPr lang="en-US" b="1" dirty="0" err="1" smtClean="0"/>
              <a:t>grandi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24" y="777671"/>
            <a:ext cx="5175849" cy="51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782"/>
            <a:ext cx="5034816" cy="4731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7" y="1015571"/>
            <a:ext cx="3271893" cy="4089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69" y="1910551"/>
            <a:ext cx="3194887" cy="3194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05" y="2731325"/>
            <a:ext cx="3282572" cy="1801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2149434"/>
            <a:ext cx="2317514" cy="3181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1827423"/>
            <a:ext cx="3785215" cy="3785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647" y="6293492"/>
            <a:ext cx="1067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Signora Durand </a:t>
            </a:r>
            <a:r>
              <a:rPr lang="en-US" sz="2400" b="1" dirty="0" err="1" smtClean="0"/>
              <a:t>è</a:t>
            </a:r>
            <a:r>
              <a:rPr lang="en-US" sz="2400" b="1" dirty="0" smtClean="0"/>
              <a:t> triste </a:t>
            </a:r>
            <a:r>
              <a:rPr lang="en-US" sz="2400" b="1" dirty="0" err="1" smtClean="0"/>
              <a:t>perché</a:t>
            </a:r>
            <a:r>
              <a:rPr lang="en-US" sz="2400" b="1" dirty="0" smtClean="0"/>
              <a:t> non ha </a:t>
            </a:r>
            <a:r>
              <a:rPr lang="en-US" sz="2400" b="1" dirty="0" err="1" smtClean="0"/>
              <a:t>muscoli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grandi</a:t>
            </a:r>
            <a:r>
              <a:rPr lang="en-US" sz="2400" b="1" dirty="0" smtClean="0"/>
              <a:t>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2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69"/>
            <a:ext cx="5357257" cy="5034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87" y="870969"/>
            <a:ext cx="2990849" cy="373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83" y="3671828"/>
            <a:ext cx="6526562" cy="2373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13" y="1128409"/>
            <a:ext cx="10058400" cy="4601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45" y="1746664"/>
            <a:ext cx="1111742" cy="1111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29" y="1920364"/>
            <a:ext cx="1194571" cy="16397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7164" y="6258297"/>
            <a:ext cx="631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Lei </a:t>
            </a:r>
            <a:r>
              <a:rPr lang="en-US" sz="2400" b="1" dirty="0" err="1" smtClean="0"/>
              <a:t>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vedere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esperto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muscoli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713"/>
            <a:ext cx="4589565" cy="3059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82" y="1056998"/>
            <a:ext cx="5224718" cy="2751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93" y="836313"/>
            <a:ext cx="5522026" cy="2459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74" y="1869173"/>
            <a:ext cx="2075688" cy="3032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54" y="2865244"/>
            <a:ext cx="3639127" cy="2194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226" y="5934793"/>
            <a:ext cx="10782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L’esperto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muscoli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chiama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Rock. Il Rock vive </a:t>
            </a:r>
            <a:r>
              <a:rPr lang="en-US" sz="2000" b="1" dirty="0" err="1" smtClean="0"/>
              <a:t>negli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Uniti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viene</a:t>
            </a:r>
            <a:r>
              <a:rPr lang="en-US" sz="2000" b="1" dirty="0" smtClean="0"/>
              <a:t> da Morocco.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72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2307</TotalTime>
  <Words>183</Words>
  <Application>Microsoft Macintosh PowerPoint</Application>
  <PresentationFormat>Widescreen</PresentationFormat>
  <Paragraphs>24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Gill Sans MT</vt:lpstr>
      <vt:lpstr>Arial</vt:lpstr>
      <vt:lpstr>Parcel</vt:lpstr>
      <vt:lpstr>Il scambio di muscoli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scambio</dc:title>
  <dc:creator>manroop thandi</dc:creator>
  <cp:lastModifiedBy>manroop thandi</cp:lastModifiedBy>
  <cp:revision>18</cp:revision>
  <dcterms:created xsi:type="dcterms:W3CDTF">2017-10-31T17:58:43Z</dcterms:created>
  <dcterms:modified xsi:type="dcterms:W3CDTF">2017-11-06T15:44:35Z</dcterms:modified>
</cp:coreProperties>
</file>