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469B628-2743-46A8-A27C-04FDA4626E17}" type="datetimeFigureOut">
              <a:rPr lang="en-CA" smtClean="0"/>
              <a:t>2017-09-19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F72987B7-83EF-4075-BC2D-FD9855C22D8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509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B628-2743-46A8-A27C-04FDA4626E17}" type="datetimeFigureOut">
              <a:rPr lang="en-CA" smtClean="0"/>
              <a:t>2017-09-19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987B7-83EF-4075-BC2D-FD9855C22D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450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1469B628-2743-46A8-A27C-04FDA4626E17}" type="datetimeFigureOut">
              <a:rPr lang="en-CA" smtClean="0"/>
              <a:t>2017-09-19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F72987B7-83EF-4075-BC2D-FD9855C22D89}" type="slidenum">
              <a:rPr lang="en-CA" smtClean="0"/>
              <a:t>‹#›</a:t>
            </a:fld>
            <a:endParaRPr lang="en-CA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663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B628-2743-46A8-A27C-04FDA4626E17}" type="datetimeFigureOut">
              <a:rPr lang="en-CA" smtClean="0"/>
              <a:t>2017-09-19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987B7-83EF-4075-BC2D-FD9855C22D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471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469B628-2743-46A8-A27C-04FDA4626E17}" type="datetimeFigureOut">
              <a:rPr lang="en-CA" smtClean="0"/>
              <a:t>2017-09-19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2987B7-83EF-4075-BC2D-FD9855C22D8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0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B628-2743-46A8-A27C-04FDA4626E17}" type="datetimeFigureOut">
              <a:rPr lang="en-CA" smtClean="0"/>
              <a:t>2017-09-19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987B7-83EF-4075-BC2D-FD9855C22D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150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B628-2743-46A8-A27C-04FDA4626E17}" type="datetimeFigureOut">
              <a:rPr lang="en-CA" smtClean="0"/>
              <a:t>2017-09-19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987B7-83EF-4075-BC2D-FD9855C22D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929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B628-2743-46A8-A27C-04FDA4626E17}" type="datetimeFigureOut">
              <a:rPr lang="en-CA" smtClean="0"/>
              <a:t>2017-09-19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987B7-83EF-4075-BC2D-FD9855C22D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51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B628-2743-46A8-A27C-04FDA4626E17}" type="datetimeFigureOut">
              <a:rPr lang="en-CA" smtClean="0"/>
              <a:t>2017-09-19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987B7-83EF-4075-BC2D-FD9855C22D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297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B628-2743-46A8-A27C-04FDA4626E17}" type="datetimeFigureOut">
              <a:rPr lang="en-CA" smtClean="0"/>
              <a:t>2017-09-19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987B7-83EF-4075-BC2D-FD9855C22D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502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B628-2743-46A8-A27C-04FDA4626E17}" type="datetimeFigureOut">
              <a:rPr lang="en-CA" smtClean="0"/>
              <a:t>2017-09-19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987B7-83EF-4075-BC2D-FD9855C22D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580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469B628-2743-46A8-A27C-04FDA4626E17}" type="datetimeFigureOut">
              <a:rPr lang="en-CA" smtClean="0"/>
              <a:t>2017-09-19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F72987B7-83EF-4075-BC2D-FD9855C22D8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88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2851D-E59F-44AA-8571-BFF98197C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JUSTIN TRUDEAU E LA SCIMMIA ARANCIONE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94A52-E0EE-492A-B5BA-F2F32A9A64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MANROOP THANDI </a:t>
            </a:r>
          </a:p>
        </p:txBody>
      </p:sp>
    </p:spTree>
    <p:extLst>
      <p:ext uri="{BB962C8B-B14F-4D97-AF65-F5344CB8AC3E}">
        <p14:creationId xmlns:p14="http://schemas.microsoft.com/office/powerpoint/2010/main" val="127747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DA83C0-BFBB-4B4F-8619-4CC65F76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846579" cy="5542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06633F-22D1-42B5-AEB8-E9367EA61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10" y="1324291"/>
            <a:ext cx="3168881" cy="29435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9376BC-5891-431D-A622-A826B0913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591" y="1294228"/>
            <a:ext cx="2575409" cy="38545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5004A5-E7A5-4B3F-9E2B-70C20294029B}"/>
              </a:ext>
            </a:extLst>
          </p:cNvPr>
          <p:cNvSpPr txBox="1"/>
          <p:nvPr/>
        </p:nvSpPr>
        <p:spPr>
          <a:xfrm rot="21370962">
            <a:off x="4164037" y="161902"/>
            <a:ext cx="2715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JUSTIN TRUDEAU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037AB0-6AEC-4EC9-9D21-56FB70B37AC9}"/>
              </a:ext>
            </a:extLst>
          </p:cNvPr>
          <p:cNvSpPr txBox="1"/>
          <p:nvPr/>
        </p:nvSpPr>
        <p:spPr>
          <a:xfrm>
            <a:off x="1083213" y="6273225"/>
            <a:ext cx="10250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Justin Trudeau ha 45 </a:t>
            </a:r>
            <a:r>
              <a:rPr lang="en-CA" sz="3200" b="1" dirty="0" err="1"/>
              <a:t>anni</a:t>
            </a:r>
            <a:r>
              <a:rPr lang="en-CA" sz="3200" b="1" dirty="0"/>
              <a:t>. </a:t>
            </a:r>
            <a:r>
              <a:rPr lang="en-CA" sz="3200" b="1" dirty="0" err="1"/>
              <a:t>Lui</a:t>
            </a:r>
            <a:r>
              <a:rPr lang="en-CA" sz="3200" b="1" dirty="0"/>
              <a:t> ha </a:t>
            </a:r>
            <a:r>
              <a:rPr lang="en-CA" sz="3200" b="1" dirty="0" err="1"/>
              <a:t>una</a:t>
            </a:r>
            <a:r>
              <a:rPr lang="en-CA" sz="3200" b="1" dirty="0"/>
              <a:t> </a:t>
            </a:r>
            <a:r>
              <a:rPr lang="en-CA" sz="3200" b="1" dirty="0" err="1"/>
              <a:t>scimmia</a:t>
            </a:r>
            <a:r>
              <a:rPr lang="en-CA" sz="3200" b="1" dirty="0"/>
              <a:t> </a:t>
            </a:r>
            <a:r>
              <a:rPr lang="en-CA" sz="3200" b="1" dirty="0" err="1"/>
              <a:t>arancione</a:t>
            </a:r>
            <a:r>
              <a:rPr lang="en-C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502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3BBC7-E60B-42A9-86AC-FA1273A50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82265" cy="4657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729B6A-03FA-4C2D-8E0E-7D2CF049C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0012">
            <a:off x="-268143" y="39790"/>
            <a:ext cx="3571872" cy="1785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F24F38-C11C-4D8A-B2C6-4DCABBF1B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61" y="0"/>
            <a:ext cx="4860388" cy="48603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A0EA05-5AFD-4DF2-938B-EDC635B8CE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195" y="2220474"/>
            <a:ext cx="1763854" cy="26399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F8488B-F308-41E6-BDDA-D79E0ABA012F}"/>
              </a:ext>
            </a:extLst>
          </p:cNvPr>
          <p:cNvSpPr txBox="1"/>
          <p:nvPr/>
        </p:nvSpPr>
        <p:spPr>
          <a:xfrm>
            <a:off x="575272" y="6273225"/>
            <a:ext cx="11453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/>
              <a:t>Non </a:t>
            </a:r>
            <a:r>
              <a:rPr lang="en-CA" sz="3200" b="1" dirty="0" err="1"/>
              <a:t>vendono</a:t>
            </a:r>
            <a:r>
              <a:rPr lang="en-CA" sz="3200" b="1" dirty="0"/>
              <a:t> la </a:t>
            </a:r>
            <a:r>
              <a:rPr lang="en-CA" sz="3200" b="1" dirty="0" err="1"/>
              <a:t>scimmia</a:t>
            </a:r>
            <a:r>
              <a:rPr lang="en-CA" sz="3200" b="1" dirty="0"/>
              <a:t> </a:t>
            </a:r>
            <a:r>
              <a:rPr lang="en-CA" sz="3200" b="1" dirty="0" err="1"/>
              <a:t>arancione</a:t>
            </a:r>
            <a:r>
              <a:rPr lang="en-CA" sz="3200" b="1" dirty="0"/>
              <a:t> in Ottawa. Justin </a:t>
            </a:r>
            <a:r>
              <a:rPr lang="en-CA" sz="3200" b="1" dirty="0" err="1"/>
              <a:t>va</a:t>
            </a:r>
            <a:r>
              <a:rPr lang="en-CA" sz="3200" b="1" dirty="0"/>
              <a:t> in Italia.</a:t>
            </a:r>
          </a:p>
        </p:txBody>
      </p:sp>
    </p:spTree>
    <p:extLst>
      <p:ext uri="{BB962C8B-B14F-4D97-AF65-F5344CB8AC3E}">
        <p14:creationId xmlns:p14="http://schemas.microsoft.com/office/powerpoint/2010/main" val="15547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4BF7E3-FB90-4855-AFD4-AC7213B85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97915" cy="33762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E5BA51-25A0-4612-9024-F784384B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32" y="-7537"/>
            <a:ext cx="3813857" cy="3834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F86CC-BA59-40A9-96C9-CA5D7E87F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827" y="658177"/>
            <a:ext cx="2905954" cy="27180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B6A806-8477-4A83-9309-946C44A02B71}"/>
              </a:ext>
            </a:extLst>
          </p:cNvPr>
          <p:cNvSpPr txBox="1"/>
          <p:nvPr/>
        </p:nvSpPr>
        <p:spPr>
          <a:xfrm>
            <a:off x="6251132" y="288845"/>
            <a:ext cx="294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ISABELLA ROSALINE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16393F8-EFBB-4611-81C9-02AAB3C7C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240748">
            <a:off x="11030092" y="2076913"/>
            <a:ext cx="1214912" cy="13427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F3616C-7B9D-474B-A792-8C007D56F3A3}"/>
              </a:ext>
            </a:extLst>
          </p:cNvPr>
          <p:cNvSpPr txBox="1"/>
          <p:nvPr/>
        </p:nvSpPr>
        <p:spPr>
          <a:xfrm>
            <a:off x="998806" y="4492629"/>
            <a:ext cx="10818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Isabella Rosaline, la </a:t>
            </a:r>
            <a:r>
              <a:rPr lang="en-CA" sz="3600" b="1" dirty="0" err="1"/>
              <a:t>presidente</a:t>
            </a:r>
            <a:r>
              <a:rPr lang="en-CA" sz="3600" b="1" dirty="0"/>
              <a:t> </a:t>
            </a:r>
            <a:r>
              <a:rPr lang="en-CA" sz="3600" b="1" dirty="0" err="1"/>
              <a:t>dell’Italiano</a:t>
            </a:r>
            <a:r>
              <a:rPr lang="en-CA" sz="3600" b="1" dirty="0"/>
              <a:t> </a:t>
            </a:r>
            <a:r>
              <a:rPr lang="en-CA" sz="3600" b="1" dirty="0" err="1"/>
              <a:t>scimmia</a:t>
            </a:r>
            <a:r>
              <a:rPr lang="en-CA" sz="3600" b="1" dirty="0"/>
              <a:t> </a:t>
            </a:r>
            <a:r>
              <a:rPr lang="en-CA" sz="3600" b="1" dirty="0" err="1"/>
              <a:t>arancione</a:t>
            </a:r>
            <a:r>
              <a:rPr lang="en-CA" sz="3600" b="1" dirty="0"/>
              <a:t> e Isabella Rosaline. Lei ha 65 </a:t>
            </a:r>
            <a:r>
              <a:rPr lang="en-CA" sz="3600" b="1" dirty="0" err="1"/>
              <a:t>anni</a:t>
            </a:r>
            <a:r>
              <a:rPr lang="en-CA" sz="3600" b="1" dirty="0"/>
              <a:t>. Isabella non </a:t>
            </a:r>
            <a:r>
              <a:rPr lang="en-CA" sz="3600" b="1" dirty="0" err="1"/>
              <a:t>piacciono</a:t>
            </a:r>
            <a:r>
              <a:rPr lang="en-CA" sz="3600" b="1" dirty="0"/>
              <a:t> </a:t>
            </a:r>
            <a:r>
              <a:rPr lang="en-CA" sz="3600" b="1" dirty="0" err="1"/>
              <a:t>scimmia</a:t>
            </a:r>
            <a:r>
              <a:rPr lang="en-CA" sz="3600" b="1" dirty="0"/>
              <a:t> </a:t>
            </a:r>
            <a:r>
              <a:rPr lang="en-CA" sz="3600" b="1" dirty="0" err="1"/>
              <a:t>blu</a:t>
            </a:r>
            <a:r>
              <a:rPr lang="en-CA" sz="3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8379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7580CF-8157-41FA-B59A-135D6D5EA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08" y="0"/>
            <a:ext cx="10105292" cy="5052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807A4D-06A4-49BE-941B-BB7205AD1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0778">
            <a:off x="0" y="250371"/>
            <a:ext cx="4985658" cy="24928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B95CC0-AD2C-40F0-A7EF-013E6A4551CE}"/>
              </a:ext>
            </a:extLst>
          </p:cNvPr>
          <p:cNvSpPr txBox="1"/>
          <p:nvPr/>
        </p:nvSpPr>
        <p:spPr>
          <a:xfrm>
            <a:off x="751394" y="5052646"/>
            <a:ext cx="11440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Justin </a:t>
            </a:r>
            <a:r>
              <a:rPr lang="en-CA" sz="3600" b="1" dirty="0" err="1"/>
              <a:t>va</a:t>
            </a:r>
            <a:r>
              <a:rPr lang="en-CA" sz="3600" b="1" dirty="0"/>
              <a:t> in Cuba </a:t>
            </a:r>
            <a:r>
              <a:rPr lang="en-CA" sz="3600" b="1" dirty="0" err="1"/>
              <a:t>perche</a:t>
            </a:r>
            <a:r>
              <a:rPr lang="en-CA" sz="3600" b="1" dirty="0"/>
              <a:t> in Italia non </a:t>
            </a:r>
            <a:r>
              <a:rPr lang="en-CA" sz="3600" b="1" dirty="0" err="1"/>
              <a:t>vendono</a:t>
            </a:r>
            <a:r>
              <a:rPr lang="en-CA" sz="3600" b="1" dirty="0"/>
              <a:t> </a:t>
            </a:r>
            <a:r>
              <a:rPr lang="en-CA" sz="3600" b="1" dirty="0" err="1"/>
              <a:t>scimmia</a:t>
            </a:r>
            <a:r>
              <a:rPr lang="en-CA" sz="3600" b="1" dirty="0"/>
              <a:t> </a:t>
            </a:r>
            <a:r>
              <a:rPr lang="en-CA" sz="3600" b="1" dirty="0" err="1"/>
              <a:t>arancione</a:t>
            </a:r>
            <a:r>
              <a:rPr lang="en-CA" sz="3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459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A87767-5AA5-4BA4-8816-7B05127BE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627568" cy="3170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AE679F-3159-45BD-990E-3C1157F41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56" y="13490"/>
            <a:ext cx="4361543" cy="3220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219833-CF43-416D-86EF-97062F890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76" y="-81630"/>
            <a:ext cx="3411072" cy="34110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446BEE-3CFC-464D-910D-CC8DEBBD8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23" y="392120"/>
            <a:ext cx="1570870" cy="23510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330589-48C2-4EB8-8119-57CB81AD44C7}"/>
              </a:ext>
            </a:extLst>
          </p:cNvPr>
          <p:cNvSpPr txBox="1"/>
          <p:nvPr/>
        </p:nvSpPr>
        <p:spPr>
          <a:xfrm>
            <a:off x="2588358" y="22788"/>
            <a:ext cx="235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RAUL  CASTRO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BA4D33-CDE2-4972-930D-7F8DB553AD70}"/>
              </a:ext>
            </a:extLst>
          </p:cNvPr>
          <p:cNvSpPr txBox="1"/>
          <p:nvPr/>
        </p:nvSpPr>
        <p:spPr>
          <a:xfrm>
            <a:off x="0" y="4484913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Raul Castro, </a:t>
            </a:r>
            <a:r>
              <a:rPr lang="en-CA" sz="3200" b="1" dirty="0" err="1"/>
              <a:t>il</a:t>
            </a:r>
            <a:r>
              <a:rPr lang="en-CA" sz="3200" b="1" dirty="0"/>
              <a:t> </a:t>
            </a:r>
            <a:r>
              <a:rPr lang="en-CA" sz="3200" b="1" dirty="0" err="1"/>
              <a:t>presidente</a:t>
            </a:r>
            <a:r>
              <a:rPr lang="en-CA" sz="3200" b="1" dirty="0"/>
              <a:t> </a:t>
            </a:r>
            <a:r>
              <a:rPr lang="en-CA" sz="3200" b="1" dirty="0" err="1"/>
              <a:t>dell’Cuban</a:t>
            </a:r>
            <a:r>
              <a:rPr lang="en-CA" sz="3200" b="1" dirty="0"/>
              <a:t> </a:t>
            </a:r>
            <a:r>
              <a:rPr lang="en-CA" sz="3200" b="1" dirty="0" err="1"/>
              <a:t>scimmia</a:t>
            </a:r>
            <a:r>
              <a:rPr lang="en-CA" sz="3200" b="1" dirty="0"/>
              <a:t> </a:t>
            </a:r>
            <a:r>
              <a:rPr lang="en-CA" sz="3200" b="1" dirty="0" err="1"/>
              <a:t>arancione</a:t>
            </a:r>
            <a:r>
              <a:rPr lang="en-CA" sz="3200" b="1" dirty="0"/>
              <a:t>. </a:t>
            </a:r>
            <a:r>
              <a:rPr lang="en-CA" sz="3200" b="1" dirty="0" err="1"/>
              <a:t>Lui</a:t>
            </a:r>
            <a:r>
              <a:rPr lang="en-CA" sz="3200" b="1" dirty="0"/>
              <a:t> ha 86 </a:t>
            </a:r>
            <a:r>
              <a:rPr lang="en-CA" sz="3200" b="1" dirty="0" err="1"/>
              <a:t>anni</a:t>
            </a:r>
            <a:r>
              <a:rPr lang="en-CA" sz="3200" b="1" dirty="0"/>
              <a:t>. </a:t>
            </a:r>
            <a:r>
              <a:rPr lang="en-CA" sz="3200" b="1" dirty="0" err="1"/>
              <a:t>Lui</a:t>
            </a:r>
            <a:r>
              <a:rPr lang="en-CA" sz="3200" b="1" dirty="0"/>
              <a:t> ha due </a:t>
            </a:r>
            <a:r>
              <a:rPr lang="en-CA" sz="3200" b="1" dirty="0" err="1"/>
              <a:t>scimmia</a:t>
            </a:r>
            <a:r>
              <a:rPr lang="en-CA" sz="3200" b="1" dirty="0"/>
              <a:t> </a:t>
            </a:r>
            <a:r>
              <a:rPr lang="en-CA" sz="3200" b="1" dirty="0" err="1"/>
              <a:t>arancione</a:t>
            </a:r>
            <a:r>
              <a:rPr lang="en-CA" sz="3200" b="1" dirty="0"/>
              <a:t>! Due </a:t>
            </a:r>
            <a:r>
              <a:rPr lang="en-CA" sz="3200" b="1" dirty="0" err="1"/>
              <a:t>scimmia</a:t>
            </a:r>
            <a:r>
              <a:rPr lang="en-CA" sz="3200" b="1" dirty="0"/>
              <a:t> </a:t>
            </a:r>
            <a:r>
              <a:rPr lang="en-CA" sz="3200" b="1" dirty="0" err="1"/>
              <a:t>arancione</a:t>
            </a:r>
            <a:r>
              <a:rPr lang="en-CA" sz="3200" b="1" dirty="0"/>
              <a:t> </a:t>
            </a:r>
            <a:r>
              <a:rPr lang="en-CA" sz="3200" b="1" dirty="0" err="1"/>
              <a:t>costano</a:t>
            </a:r>
            <a:r>
              <a:rPr lang="en-CA" sz="3200" b="1" dirty="0"/>
              <a:t> 22 </a:t>
            </a:r>
            <a:r>
              <a:rPr lang="en-CA" sz="3200" b="1" dirty="0" err="1"/>
              <a:t>milla</a:t>
            </a:r>
            <a:r>
              <a:rPr lang="en-CA" sz="3200" b="1" dirty="0"/>
              <a:t> </a:t>
            </a:r>
            <a:r>
              <a:rPr lang="en-CA" sz="3200" b="1" dirty="0" err="1"/>
              <a:t>dollari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71989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2" name="Freeform 6" title="Page Number Shape">
            <a:extLst>
              <a:ext uri="{FF2B5EF4-FFF2-40B4-BE49-F238E27FC236}">
                <a16:creationId xmlns:a16="http://schemas.microsoft.com/office/drawing/2014/main" id="{CEA861C5-3CE8-4AD0-925C-836509B24A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4" name="Straight Connector 13" title="Verticle Rule Line">
            <a:extLst>
              <a:ext uri="{FF2B5EF4-FFF2-40B4-BE49-F238E27FC236}">
                <a16:creationId xmlns:a16="http://schemas.microsoft.com/office/drawing/2014/main" id="{EDB3FAAF-5FDF-4576-8E8B-8BE25DB82AB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6" title="Page Number Shape">
            <a:extLst>
              <a:ext uri="{FF2B5EF4-FFF2-40B4-BE49-F238E27FC236}">
                <a16:creationId xmlns:a16="http://schemas.microsoft.com/office/drawing/2014/main" id="{0C130FF4-5A98-43DB-9014-B8D393BA49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D33D7-9B20-417B-8826-83191B6F3C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r="4556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cxnSp>
        <p:nvCxnSpPr>
          <p:cNvPr id="18" name="Straight Connector 17" title="Verticle Rule Line">
            <a:extLst>
              <a:ext uri="{FF2B5EF4-FFF2-40B4-BE49-F238E27FC236}">
                <a16:creationId xmlns:a16="http://schemas.microsoft.com/office/drawing/2014/main" id="{56DE0AD9-9142-46F1-8EA7-D58382DED30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19438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9DD8C10-C2D3-4323-A956-EE60FA0F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545" y="1923167"/>
            <a:ext cx="4490359" cy="42689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7200" b="1" dirty="0">
                <a:solidFill>
                  <a:schemeClr val="tx2"/>
                </a:solidFill>
              </a:rPr>
              <a:t>Justin è molto </a:t>
            </a:r>
            <a:r>
              <a:rPr lang="en-US" sz="7200" b="1" dirty="0" err="1">
                <a:solidFill>
                  <a:schemeClr val="tx2"/>
                </a:solidFill>
              </a:rPr>
              <a:t>felice</a:t>
            </a:r>
            <a:endParaRPr lang="en-US" sz="7200" b="1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479B72-0F5C-4067-8B32-AA9695897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8048" y="5537925"/>
            <a:ext cx="4490360" cy="706355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7798764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53</TotalTime>
  <Words>106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Schoolbook</vt:lpstr>
      <vt:lpstr>Corbel</vt:lpstr>
      <vt:lpstr>Headlines</vt:lpstr>
      <vt:lpstr>JUSTIN TRUDEAU E LA SCIMMIA ARANCIONE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Justin è molto felice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JUSTIN TRUDEAU E LA SCIMMIA ARANCIONE</dc:title>
  <dc:creator>manroop thandi</dc:creator>
  <cp:lastModifiedBy>manroop thandi</cp:lastModifiedBy>
  <cp:revision>6</cp:revision>
  <dcterms:created xsi:type="dcterms:W3CDTF">2017-09-19T19:43:21Z</dcterms:created>
  <dcterms:modified xsi:type="dcterms:W3CDTF">2017-09-19T20:36:58Z</dcterms:modified>
</cp:coreProperties>
</file>