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3"/>
  </p:normalViewPr>
  <p:slideViewPr>
    <p:cSldViewPr snapToGrid="0" snapToObjects="1">
      <p:cViewPr>
        <p:scale>
          <a:sx n="100" d="100"/>
          <a:sy n="100" d="100"/>
        </p:scale>
        <p:origin x="10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076FC-36BA-7046-A564-AF9CFA0E4821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438F-ACD2-C844-9B3A-5F400287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438F-ACD2-C844-9B3A-5F4002879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32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2.png"/><Relationship Id="rId5" Type="http://schemas.openxmlformats.org/officeDocument/2006/relationships/image" Target="../media/image3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Channing </a:t>
            </a:r>
            <a:r>
              <a:rPr lang="en-US" dirty="0" err="1" smtClean="0"/>
              <a:t>tatum</a:t>
            </a:r>
            <a:r>
              <a:rPr lang="en-US" dirty="0" smtClean="0"/>
              <a:t> e </a:t>
            </a:r>
            <a:r>
              <a:rPr lang="en-US" dirty="0" err="1" smtClean="0"/>
              <a:t>jenna</a:t>
            </a:r>
            <a:r>
              <a:rPr lang="en-US" dirty="0" smtClean="0"/>
              <a:t> dewan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Manroop Thandi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2" y="0"/>
            <a:ext cx="9921766" cy="6455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300" y="6273225"/>
            <a:ext cx="890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Channing Tatum </a:t>
            </a:r>
            <a:r>
              <a:rPr lang="en-US" sz="3200" b="1" dirty="0" err="1" smtClean="0"/>
              <a:t>impara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ballare</a:t>
            </a:r>
            <a:r>
              <a:rPr lang="en-US" sz="3200" b="1" dirty="0" smtClean="0"/>
              <a:t> hip hop </a:t>
            </a:r>
            <a:r>
              <a:rPr lang="en-US" sz="3200" b="1" dirty="0" err="1" smtClean="0"/>
              <a:t>dopo</a:t>
            </a:r>
            <a:r>
              <a:rPr lang="en-US" sz="3200" b="1" dirty="0" smtClean="0"/>
              <a:t> ore!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994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279400"/>
            <a:ext cx="456573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1" y="419100"/>
            <a:ext cx="4281201" cy="605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19" y="654050"/>
            <a:ext cx="5588000" cy="55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599" y="6477000"/>
            <a:ext cx="1094740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Channing </a:t>
            </a:r>
            <a:r>
              <a:rPr lang="en-US" sz="2400" b="1" dirty="0" err="1" smtClean="0"/>
              <a:t>dà</a:t>
            </a:r>
            <a:r>
              <a:rPr lang="en-US" sz="2400" b="1" dirty="0" smtClean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parrucca</a:t>
            </a:r>
            <a:r>
              <a:rPr lang="en-US" sz="2400" b="1" dirty="0"/>
              <a:t> </a:t>
            </a:r>
            <a:r>
              <a:rPr lang="en-US" sz="2400" b="1" dirty="0" err="1"/>
              <a:t>rossa</a:t>
            </a:r>
            <a:r>
              <a:rPr lang="en-US" sz="2400" b="1" dirty="0"/>
              <a:t> a </a:t>
            </a:r>
            <a:r>
              <a:rPr lang="en-US" sz="2400" b="1" dirty="0" smtClean="0"/>
              <a:t>Jenna. Lei </a:t>
            </a:r>
            <a:r>
              <a:rPr lang="en-US" sz="2400" b="1" dirty="0" err="1" smtClean="0"/>
              <a:t>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suoi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nuova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parrucca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rossa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3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88900"/>
            <a:ext cx="11798300" cy="663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800" y="6286500"/>
            <a:ext cx="934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Loro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sono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molti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contenti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923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54"/>
            <a:ext cx="12192000" cy="695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7" y="1967619"/>
            <a:ext cx="2328985" cy="155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84" y="1241729"/>
            <a:ext cx="1356053" cy="3622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16" y="3829273"/>
            <a:ext cx="2122854" cy="1553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43" y="3610950"/>
            <a:ext cx="1324708" cy="1989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6799" y="3520275"/>
            <a:ext cx="164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CHANNING TATUM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3785" y="6518899"/>
            <a:ext cx="1213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Channing ha 55 </a:t>
            </a:r>
            <a:r>
              <a:rPr lang="en-US" b="1" dirty="0" err="1" smtClean="0"/>
              <a:t>anni</a:t>
            </a:r>
            <a:r>
              <a:rPr lang="en-US" b="1" dirty="0" smtClean="0"/>
              <a:t>. </a:t>
            </a:r>
            <a:r>
              <a:rPr lang="en-US" b="1" dirty="0" err="1" smtClean="0"/>
              <a:t>Lui</a:t>
            </a:r>
            <a:r>
              <a:rPr lang="en-US" b="1" dirty="0" smtClean="0"/>
              <a:t> vive </a:t>
            </a:r>
            <a:r>
              <a:rPr lang="en-US" b="1" dirty="0" err="1" smtClean="0"/>
              <a:t>sul</a:t>
            </a:r>
            <a:r>
              <a:rPr lang="en-US" b="1" dirty="0" smtClean="0"/>
              <a:t> St. </a:t>
            </a:r>
            <a:r>
              <a:rPr lang="en-US" b="1" dirty="0" err="1" smtClean="0"/>
              <a:t>Lawerence</a:t>
            </a:r>
            <a:r>
              <a:rPr lang="en-US" b="1" dirty="0" smtClean="0"/>
              <a:t> </a:t>
            </a:r>
            <a:r>
              <a:rPr lang="en-US" b="1" dirty="0" err="1" smtClean="0"/>
              <a:t>fiume</a:t>
            </a:r>
            <a:r>
              <a:rPr lang="en-US" b="1" dirty="0" smtClean="0"/>
              <a:t> </a:t>
            </a:r>
            <a:r>
              <a:rPr lang="en-US" b="1" dirty="0" err="1" smtClean="0"/>
              <a:t>tra</a:t>
            </a:r>
            <a:r>
              <a:rPr lang="en-US" b="1" dirty="0" smtClean="0"/>
              <a:t> Quebec e New York. </a:t>
            </a:r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en-US" b="1" dirty="0" err="1" smtClean="0"/>
              <a:t>piace</a:t>
            </a:r>
            <a:r>
              <a:rPr lang="en-US" b="1" dirty="0" smtClean="0"/>
              <a:t> </a:t>
            </a:r>
            <a:r>
              <a:rPr lang="en-US" b="1" dirty="0" err="1" smtClean="0"/>
              <a:t>vivere</a:t>
            </a:r>
            <a:r>
              <a:rPr lang="en-US" b="1" dirty="0" smtClean="0"/>
              <a:t> </a:t>
            </a:r>
            <a:r>
              <a:rPr lang="en-US" b="1" dirty="0" err="1" smtClean="0"/>
              <a:t>sul</a:t>
            </a:r>
            <a:r>
              <a:rPr lang="en-US" b="1" dirty="0" smtClean="0"/>
              <a:t> </a:t>
            </a:r>
            <a:r>
              <a:rPr lang="en-US" b="1" dirty="0" err="1" smtClean="0"/>
              <a:t>fiume</a:t>
            </a:r>
            <a:r>
              <a:rPr lang="en-US" b="1" dirty="0" smtClean="0"/>
              <a:t> perch</a:t>
            </a:r>
            <a:r>
              <a:rPr lang="it-IT" dirty="0" err="1"/>
              <a:t>é</a:t>
            </a:r>
            <a:r>
              <a:rPr lang="en-US" b="1" dirty="0" smtClean="0"/>
              <a:t> fa </a:t>
            </a:r>
            <a:r>
              <a:rPr lang="en-US" b="1" dirty="0" err="1" smtClean="0"/>
              <a:t>caldo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28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59" y="0"/>
            <a:ext cx="4345060" cy="652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01" y="514350"/>
            <a:ext cx="2804082" cy="2543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31" y="3534044"/>
            <a:ext cx="2875280" cy="299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19" y="514350"/>
            <a:ext cx="3017981" cy="245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53" y="-80645"/>
            <a:ext cx="1189990" cy="1189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24" y="3164662"/>
            <a:ext cx="2376170" cy="3361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7954" y="3332262"/>
            <a:ext cx="232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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5443" y="6538426"/>
            <a:ext cx="979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en-US" b="1" dirty="0" err="1" smtClean="0"/>
              <a:t>ama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caldo</a:t>
            </a:r>
            <a:r>
              <a:rPr lang="en-US" b="1" dirty="0" smtClean="0"/>
              <a:t> e non </a:t>
            </a:r>
            <a:r>
              <a:rPr lang="en-US" b="1" dirty="0" err="1" smtClean="0"/>
              <a:t>piace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freddo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4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6" y="251095"/>
            <a:ext cx="4305300" cy="6360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25" y="523982"/>
            <a:ext cx="4138472" cy="3118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267" y="1523999"/>
            <a:ext cx="352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Voglio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ballare</a:t>
            </a:r>
            <a:r>
              <a:rPr lang="en-US" sz="2800" b="1" dirty="0" smtClean="0">
                <a:solidFill>
                  <a:srgbClr val="FF0000"/>
                </a:solidFill>
              </a:rPr>
              <a:t> hip-hop.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25" y="837804"/>
            <a:ext cx="3844069" cy="5774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581">
            <a:off x="9172645" y="701667"/>
            <a:ext cx="1213368" cy="1213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1158">
            <a:off x="6854322" y="1172269"/>
            <a:ext cx="1639344" cy="1639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339" y="6548721"/>
            <a:ext cx="1277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Channing </a:t>
            </a:r>
            <a:r>
              <a:rPr lang="en-US" b="1" dirty="0" err="1" smtClean="0"/>
              <a:t>lavora</a:t>
            </a:r>
            <a:r>
              <a:rPr lang="en-US" b="1" dirty="0" smtClean="0"/>
              <a:t> per </a:t>
            </a:r>
            <a:r>
              <a:rPr lang="en-US" b="1" dirty="0" err="1" smtClean="0"/>
              <a:t>il</a:t>
            </a:r>
            <a:r>
              <a:rPr lang="en-US" b="1" dirty="0" smtClean="0"/>
              <a:t> Justin Timberlake come un </a:t>
            </a:r>
            <a:r>
              <a:rPr lang="en-US" b="1" dirty="0" err="1" smtClean="0"/>
              <a:t>ballerino</a:t>
            </a:r>
            <a:r>
              <a:rPr lang="en-US" b="1" dirty="0" smtClean="0"/>
              <a:t>. </a:t>
            </a:r>
            <a:r>
              <a:rPr lang="en-US" b="1" dirty="0" err="1" smtClean="0"/>
              <a:t>Lui</a:t>
            </a:r>
            <a:r>
              <a:rPr lang="en-US" b="1" dirty="0" smtClean="0"/>
              <a:t> non </a:t>
            </a:r>
            <a:r>
              <a:rPr lang="en-US" b="1" dirty="0" err="1" smtClean="0"/>
              <a:t>balla</a:t>
            </a:r>
            <a:r>
              <a:rPr lang="en-US" b="1" dirty="0" smtClean="0"/>
              <a:t> hip hop ma Justin </a:t>
            </a:r>
            <a:r>
              <a:rPr lang="en-US" b="1" dirty="0" err="1" smtClean="0"/>
              <a:t>vuole</a:t>
            </a:r>
            <a:r>
              <a:rPr lang="en-US" b="1" dirty="0" smtClean="0"/>
              <a:t> </a:t>
            </a:r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en-US" b="1" dirty="0" err="1" smtClean="0"/>
              <a:t>ballare</a:t>
            </a:r>
            <a:r>
              <a:rPr lang="en-US" b="1" dirty="0" smtClean="0"/>
              <a:t> hip hop.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44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18"/>
            <a:ext cx="12192000" cy="6096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45" y="291118"/>
            <a:ext cx="2588013" cy="3887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74" y="1927043"/>
            <a:ext cx="4212007" cy="3216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003">
            <a:off x="6182474" y="2896867"/>
            <a:ext cx="1179299" cy="619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1359" y="6500298"/>
            <a:ext cx="725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en-US" b="1" dirty="0" err="1" smtClean="0"/>
              <a:t>compra</a:t>
            </a:r>
            <a:r>
              <a:rPr lang="en-US" b="1" dirty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video per </a:t>
            </a:r>
            <a:r>
              <a:rPr lang="en-US" b="1" dirty="0" err="1" smtClean="0"/>
              <a:t>imparare</a:t>
            </a:r>
            <a:r>
              <a:rPr lang="en-US" b="1" dirty="0" smtClean="0"/>
              <a:t> hip hop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56" y="2790625"/>
            <a:ext cx="83890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60" y="1092200"/>
            <a:ext cx="4720040" cy="4720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092200"/>
            <a:ext cx="3484160" cy="4865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0" y="1910472"/>
            <a:ext cx="2791820" cy="2791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0" y="2004959"/>
            <a:ext cx="2611852" cy="3040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680" y="5834048"/>
            <a:ext cx="1231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Channing </a:t>
            </a:r>
            <a:r>
              <a:rPr lang="en-US" sz="3200" b="1" dirty="0" err="1" smtClean="0"/>
              <a:t>guarda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video ma </a:t>
            </a:r>
            <a:r>
              <a:rPr lang="en-US" sz="3200" b="1" dirty="0" err="1" smtClean="0"/>
              <a:t>loro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sono</a:t>
            </a:r>
            <a:r>
              <a:rPr lang="en-US" sz="3200" b="1" dirty="0" smtClean="0"/>
              <a:t> non </a:t>
            </a:r>
            <a:r>
              <a:rPr lang="en-US" sz="3200" b="1" dirty="0" err="1" smtClean="0"/>
              <a:t>interessanti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molti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complicati</a:t>
            </a:r>
            <a:r>
              <a:rPr lang="en-US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3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433" y="-817686"/>
            <a:ext cx="11838111" cy="7378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30200"/>
            <a:ext cx="45657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152">
            <a:off x="581184" y="729077"/>
            <a:ext cx="408587" cy="630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03" y="0"/>
            <a:ext cx="4597537" cy="6560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288" y="6464300"/>
            <a:ext cx="966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riposo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vede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finestra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ragazza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balla</a:t>
            </a:r>
            <a:r>
              <a:rPr lang="en-US" sz="2400" b="1" dirty="0" smtClean="0"/>
              <a:t> hip hop.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20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242800" cy="612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3944257"/>
            <a:ext cx="4368800" cy="263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97" y="3715657"/>
            <a:ext cx="1884806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8600" y="361302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Jenna Dewan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2450" y="6350000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 </a:t>
            </a:r>
            <a:r>
              <a:rPr lang="en-US" sz="2800" b="1" dirty="0" err="1" smtClean="0"/>
              <a:t>ragazza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chiama</a:t>
            </a:r>
            <a:r>
              <a:rPr lang="en-US" sz="2800" b="1" dirty="0" smtClean="0"/>
              <a:t> Jenna. Lei vive in New York.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6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2" y="276047"/>
            <a:ext cx="4358678" cy="6220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-127000"/>
            <a:ext cx="3314700" cy="331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8700">
            <a:off x="3310178" y="2020770"/>
            <a:ext cx="2979340" cy="1206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-361950"/>
            <a:ext cx="4565737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9400" y="6513061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Jenna dice lei può insegnare </a:t>
            </a:r>
            <a:r>
              <a:rPr lang="it-IT" b="1" dirty="0" err="1"/>
              <a:t>Channing</a:t>
            </a:r>
            <a:r>
              <a:rPr lang="it-IT" b="1" dirty="0"/>
              <a:t> ballare </a:t>
            </a:r>
            <a:r>
              <a:rPr lang="it-IT" b="1" dirty="0" smtClean="0"/>
              <a:t>hip </a:t>
            </a:r>
            <a:r>
              <a:rPr lang="it-IT" b="1" dirty="0"/>
              <a:t>hop se </a:t>
            </a:r>
            <a:r>
              <a:rPr lang="it-IT" b="1" dirty="0" err="1"/>
              <a:t>Channing</a:t>
            </a:r>
            <a:r>
              <a:rPr lang="it-IT" b="1" dirty="0"/>
              <a:t> le da suoi una </a:t>
            </a:r>
            <a:r>
              <a:rPr lang="it-IT" b="1" dirty="0" smtClean="0"/>
              <a:t>parrucca </a:t>
            </a:r>
            <a:r>
              <a:rPr lang="it-IT" b="1" dirty="0"/>
              <a:t>rossa.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5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349</TotalTime>
  <Words>176</Words>
  <Application>Microsoft Macintosh PowerPoint</Application>
  <PresentationFormat>Widescreen</PresentationFormat>
  <Paragraphs>23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Garamond</vt:lpstr>
      <vt:lpstr>Wingdings</vt:lpstr>
      <vt:lpstr>Savon</vt:lpstr>
      <vt:lpstr>Channing tatum e jenna dewan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Channing tatum e jenna dewan</dc:title>
  <dc:creator>manroop thandi</dc:creator>
  <cp:lastModifiedBy>manroop thandi</cp:lastModifiedBy>
  <cp:revision>20</cp:revision>
  <dcterms:created xsi:type="dcterms:W3CDTF">2017-10-17T23:33:17Z</dcterms:created>
  <dcterms:modified xsi:type="dcterms:W3CDTF">2017-10-18T05:23:01Z</dcterms:modified>
</cp:coreProperties>
</file>