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43"/>
  </p:normalViewPr>
  <p:slideViewPr>
    <p:cSldViewPr snapToGrid="0" snapToObjects="1">
      <p:cViewPr>
        <p:scale>
          <a:sx n="79" d="100"/>
          <a:sy n="79" d="100"/>
        </p:scale>
        <p:origin x="16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5D56F-5266-AA4E-A4B4-D7E0C671117F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517A9-2D7C-5E45-A982-EDB70309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517A9-2D7C-5E45-A982-EDB70309A6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517A9-2D7C-5E45-A982-EDB70309A6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768943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Batgirl e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marroni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Manroop Thandi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80" y="473528"/>
            <a:ext cx="3271215" cy="5976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78" y="2416628"/>
            <a:ext cx="2068065" cy="4033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3" y="336802"/>
            <a:ext cx="5255986" cy="3239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296" y="6488668"/>
            <a:ext cx="546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Lei </a:t>
            </a:r>
            <a:r>
              <a:rPr lang="en-US" b="1" dirty="0" err="1" smtClean="0"/>
              <a:t>mangia</a:t>
            </a:r>
            <a:r>
              <a:rPr lang="en-US" b="1" dirty="0" smtClean="0"/>
              <a:t> pizza e </a:t>
            </a:r>
            <a:r>
              <a:rPr lang="en-US" b="1" dirty="0" err="1" smtClean="0"/>
              <a:t>beve</a:t>
            </a:r>
            <a:r>
              <a:rPr lang="en-US" b="1" dirty="0" smtClean="0"/>
              <a:t> </a:t>
            </a:r>
            <a:r>
              <a:rPr lang="en-US" b="1" dirty="0" err="1" smtClean="0"/>
              <a:t>acqua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86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84" y="1681843"/>
            <a:ext cx="5151728" cy="4833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28" y="163286"/>
            <a:ext cx="3405281" cy="6221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12" y="3002643"/>
            <a:ext cx="4876800" cy="306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4070" y="6456011"/>
            <a:ext cx="689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Dopo</a:t>
            </a:r>
            <a:r>
              <a:rPr lang="en-US" b="1" dirty="0" smtClean="0"/>
              <a:t> </a:t>
            </a:r>
            <a:r>
              <a:rPr lang="en-US" b="1" dirty="0" err="1" smtClean="0"/>
              <a:t>dueccento</a:t>
            </a:r>
            <a:r>
              <a:rPr lang="en-US" b="1" dirty="0" smtClean="0"/>
              <a:t> ore la </a:t>
            </a:r>
            <a:r>
              <a:rPr lang="en-US" b="1" dirty="0" err="1" smtClean="0"/>
              <a:t>ragazza</a:t>
            </a:r>
            <a:r>
              <a:rPr lang="en-US" b="1" dirty="0" smtClean="0"/>
              <a:t> </a:t>
            </a:r>
            <a:r>
              <a:rPr lang="en-US" b="1" dirty="0" err="1" smtClean="0"/>
              <a:t>arriva</a:t>
            </a:r>
            <a:r>
              <a:rPr lang="en-US" b="1" dirty="0" smtClean="0"/>
              <a:t> </a:t>
            </a:r>
            <a:r>
              <a:rPr lang="en-US" b="1" dirty="0" err="1" smtClean="0"/>
              <a:t>alla</a:t>
            </a:r>
            <a:r>
              <a:rPr lang="en-US" b="1" dirty="0" smtClean="0"/>
              <a:t> </a:t>
            </a:r>
            <a:r>
              <a:rPr lang="en-US" b="1" dirty="0" err="1" smtClean="0"/>
              <a:t>fabbrica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49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71" y="391886"/>
            <a:ext cx="3342717" cy="6106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9" y="668093"/>
            <a:ext cx="3606800" cy="5554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036">
            <a:off x="6692899" y="261257"/>
            <a:ext cx="3048000" cy="229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2542" y="1028700"/>
            <a:ext cx="174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Ciao, come </a:t>
            </a:r>
            <a:r>
              <a:rPr lang="en-US" b="1" dirty="0" err="1" smtClean="0"/>
              <a:t>stai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39656" y="6488668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Parlano</a:t>
            </a:r>
            <a:r>
              <a:rPr lang="en-US" b="1" dirty="0" smtClean="0"/>
              <a:t> per </a:t>
            </a:r>
            <a:r>
              <a:rPr lang="en-US" b="1" dirty="0" err="1" smtClean="0"/>
              <a:t>tanti</a:t>
            </a:r>
            <a:r>
              <a:rPr lang="en-US" b="1" dirty="0" smtClean="0"/>
              <a:t> ore. </a:t>
            </a:r>
            <a:r>
              <a:rPr lang="en-US" b="1" dirty="0" err="1" smtClean="0"/>
              <a:t>Lui</a:t>
            </a:r>
            <a:r>
              <a:rPr lang="en-US" b="1" dirty="0" smtClean="0"/>
              <a:t> </a:t>
            </a:r>
            <a:r>
              <a:rPr lang="fr-FR" b="1" dirty="0" err="1" smtClean="0"/>
              <a:t>è</a:t>
            </a:r>
            <a:r>
              <a:rPr lang="fr-FR" b="1" dirty="0" smtClean="0"/>
              <a:t> </a:t>
            </a:r>
            <a:r>
              <a:rPr lang="fr-FR" b="1" dirty="0" err="1" smtClean="0"/>
              <a:t>grandioso</a:t>
            </a:r>
            <a:r>
              <a:rPr lang="fr-FR" b="1" dirty="0" smtClean="0"/>
              <a:t> e </a:t>
            </a:r>
            <a:r>
              <a:rPr lang="fr-FR" b="1" dirty="0" err="1" smtClean="0"/>
              <a:t>gentile</a:t>
            </a:r>
            <a:r>
              <a:rPr lang="fr-FR" b="1" dirty="0" smtClean="0"/>
              <a:t>. </a:t>
            </a:r>
            <a:endParaRPr lang="fr-F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14" y="401989"/>
            <a:ext cx="2804830" cy="2163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39656" y="1028700"/>
            <a:ext cx="194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Bene grazie</a:t>
            </a:r>
            <a:r>
              <a:rPr lang="en-CA" b="1" dirty="0" smtClean="0">
                <a:solidFill>
                  <a:schemeClr val="bg1"/>
                </a:solidFill>
              </a:rPr>
              <a:t>...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86" y="1977066"/>
            <a:ext cx="3971471" cy="3129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4" y="538842"/>
            <a:ext cx="3271215" cy="597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22" y="475635"/>
            <a:ext cx="1810833" cy="2724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24" y="448245"/>
            <a:ext cx="1829036" cy="2752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547" y="3311740"/>
            <a:ext cx="2049343" cy="308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80" y="3364197"/>
            <a:ext cx="2014480" cy="3031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8419" y="6494230"/>
            <a:ext cx="878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Batgirl </a:t>
            </a:r>
            <a:r>
              <a:rPr lang="en-US" b="1" dirty="0" err="1" smtClean="0"/>
              <a:t>comprare</a:t>
            </a:r>
            <a:r>
              <a:rPr lang="en-US" b="1" dirty="0" smtClean="0"/>
              <a:t> </a:t>
            </a:r>
            <a:r>
              <a:rPr lang="en-US" b="1" dirty="0" err="1" smtClean="0"/>
              <a:t>quattro</a:t>
            </a:r>
            <a:r>
              <a:rPr lang="en-US" b="1" dirty="0" smtClean="0"/>
              <a:t> I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marroni</a:t>
            </a:r>
            <a:r>
              <a:rPr lang="en-US" b="1" dirty="0" smtClean="0"/>
              <a:t> per </a:t>
            </a:r>
            <a:r>
              <a:rPr lang="en-US" b="1" dirty="0" err="1" smtClean="0"/>
              <a:t>quattro</a:t>
            </a:r>
            <a:r>
              <a:rPr lang="en-US" b="1" dirty="0" smtClean="0"/>
              <a:t> mille </a:t>
            </a:r>
            <a:r>
              <a:rPr lang="en-US" b="1" dirty="0" err="1" smtClean="0"/>
              <a:t>dollari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63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4" y="342899"/>
            <a:ext cx="11552769" cy="6074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721" y="6466114"/>
            <a:ext cx="292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Batgirl molto </a:t>
            </a:r>
            <a:r>
              <a:rPr lang="en-US" b="1" smtClean="0"/>
              <a:t>felice!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59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" y="368853"/>
            <a:ext cx="7363410" cy="4908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1" y="368854"/>
            <a:ext cx="6119813" cy="6119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7287" y="1777225"/>
            <a:ext cx="22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BATGIRL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3" y="3172766"/>
            <a:ext cx="5499100" cy="3315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2200274"/>
            <a:ext cx="2347331" cy="42883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650" y="6488667"/>
            <a:ext cx="1117282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Batgirl ha 25 </a:t>
            </a:r>
            <a:r>
              <a:rPr lang="en-US" b="1" dirty="0" err="1" smtClean="0"/>
              <a:t>anni</a:t>
            </a:r>
            <a:r>
              <a:rPr lang="en-US" b="1" dirty="0" smtClean="0"/>
              <a:t>. Lei vive in Somalia.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92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914400"/>
            <a:ext cx="3034365" cy="554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1" y="914400"/>
            <a:ext cx="2409826" cy="218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00" y="3869651"/>
            <a:ext cx="3021948" cy="258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72" y="3886200"/>
            <a:ext cx="2152587" cy="1630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5" y="1185103"/>
            <a:ext cx="2059270" cy="1559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39" y="534635"/>
            <a:ext cx="1704974" cy="2565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7" y="3602227"/>
            <a:ext cx="3415365" cy="219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75" y="6472237"/>
            <a:ext cx="930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Batgirl </a:t>
            </a:r>
            <a:r>
              <a:rPr lang="en-US" b="1" dirty="0" err="1" smtClean="0"/>
              <a:t>piace</a:t>
            </a:r>
            <a:r>
              <a:rPr lang="en-US" b="1" dirty="0" smtClean="0"/>
              <a:t>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marroni</a:t>
            </a:r>
            <a:r>
              <a:rPr lang="en-US" b="1" dirty="0" smtClean="0"/>
              <a:t> e lei non </a:t>
            </a:r>
            <a:r>
              <a:rPr lang="en-US" b="1" dirty="0" err="1" smtClean="0"/>
              <a:t>piaciono</a:t>
            </a:r>
            <a:r>
              <a:rPr lang="en-US" b="1" dirty="0" smtClean="0"/>
              <a:t> </a:t>
            </a:r>
            <a:r>
              <a:rPr lang="en-US" b="1" dirty="0" err="1" smtClean="0"/>
              <a:t>automobili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37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0998"/>
            <a:ext cx="6091239" cy="6091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4" y="2500314"/>
            <a:ext cx="4214812" cy="4214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4" y="828674"/>
            <a:ext cx="1395800" cy="2100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1" y="1109391"/>
            <a:ext cx="2390775" cy="1538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64" y="1343838"/>
            <a:ext cx="1585099" cy="1585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512627"/>
            <a:ext cx="2682873" cy="2682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4425" y="6472237"/>
            <a:ext cx="1048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Somalia non </a:t>
            </a:r>
            <a:r>
              <a:rPr lang="en-US" b="1" dirty="0" err="1" smtClean="0"/>
              <a:t>vendono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marroni</a:t>
            </a:r>
            <a:r>
              <a:rPr lang="en-US" b="1" dirty="0" smtClean="0"/>
              <a:t> solo </a:t>
            </a:r>
            <a:r>
              <a:rPr lang="en-US" b="1" dirty="0" err="1" smtClean="0"/>
              <a:t>vendono</a:t>
            </a:r>
            <a:r>
              <a:rPr lang="en-US" b="1" dirty="0" smtClean="0"/>
              <a:t> </a:t>
            </a:r>
            <a:r>
              <a:rPr lang="en-US" b="1" dirty="0" err="1" smtClean="0"/>
              <a:t>automobili</a:t>
            </a:r>
            <a:r>
              <a:rPr lang="en-US" b="1" dirty="0"/>
              <a:t>.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1895595"/>
            <a:ext cx="2527300" cy="4617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6" y="0"/>
            <a:ext cx="3671888" cy="3027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0570" y="972265"/>
            <a:ext cx="228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Devo </a:t>
            </a:r>
            <a:r>
              <a:rPr lang="en-US" b="1" dirty="0" err="1" smtClean="0">
                <a:solidFill>
                  <a:schemeClr val="bg1"/>
                </a:solidFill>
              </a:rPr>
              <a:t>parlare</a:t>
            </a:r>
            <a:r>
              <a:rPr lang="en-US" b="1" dirty="0" smtClean="0">
                <a:solidFill>
                  <a:schemeClr val="bg1"/>
                </a:solidFill>
              </a:rPr>
              <a:t> con </a:t>
            </a:r>
            <a:r>
              <a:rPr lang="en-US" b="1" dirty="0" err="1" smtClean="0">
                <a:solidFill>
                  <a:schemeClr val="bg1"/>
                </a:solidFill>
              </a:rPr>
              <a:t>il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presidente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della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fabbrica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cavalli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12305"/>
            <a:ext cx="8315326" cy="604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412305"/>
            <a:ext cx="3923682" cy="6042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4" y="2747739"/>
            <a:ext cx="666750" cy="667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486275"/>
            <a:ext cx="3136532" cy="1968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0675" y="6488668"/>
            <a:ext cx="1291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presidente della </a:t>
            </a:r>
            <a:r>
              <a:rPr lang="it-IT" b="1" smtClean="0"/>
              <a:t>fabbrica </a:t>
            </a:r>
            <a:r>
              <a:rPr lang="it-IT" b="1" smtClean="0"/>
              <a:t>dei cavalli </a:t>
            </a:r>
            <a:r>
              <a:rPr lang="it-IT" b="1" dirty="0" smtClean="0"/>
              <a:t>è </a:t>
            </a:r>
            <a:r>
              <a:rPr lang="it-IT" b="1" dirty="0" err="1" smtClean="0"/>
              <a:t>Channing</a:t>
            </a:r>
            <a:r>
              <a:rPr lang="it-IT" b="1" dirty="0" smtClean="0"/>
              <a:t> </a:t>
            </a:r>
            <a:r>
              <a:rPr lang="it-IT" b="1" dirty="0" err="1" smtClean="0"/>
              <a:t>Tattum</a:t>
            </a:r>
            <a:r>
              <a:rPr lang="it-IT" b="1" dirty="0" smtClean="0"/>
              <a:t>. Lui ha 35. La fabbrica </a:t>
            </a:r>
            <a:r>
              <a:rPr lang="it-IT" b="1" dirty="0"/>
              <a:t>della </a:t>
            </a:r>
            <a:r>
              <a:rPr lang="it-IT" b="1" dirty="0" smtClean="0"/>
              <a:t>cavalli è in </a:t>
            </a:r>
            <a:r>
              <a:rPr lang="it-IT" b="1" dirty="0" err="1" smtClean="0"/>
              <a:t>Israel</a:t>
            </a:r>
            <a:r>
              <a:rPr lang="it-IT" b="1" dirty="0" smtClean="0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66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39" y="930562"/>
            <a:ext cx="3056799" cy="5584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4705">
            <a:off x="1857832" y="1679507"/>
            <a:ext cx="1340480" cy="134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5" y="1162844"/>
            <a:ext cx="3175000" cy="488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179">
            <a:off x="9686538" y="1953271"/>
            <a:ext cx="1030749" cy="103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64" y="273050"/>
            <a:ext cx="3048000" cy="2296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2" y="-129688"/>
            <a:ext cx="3048000" cy="2296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6691" y="420658"/>
            <a:ext cx="202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Vorrei</a:t>
            </a:r>
            <a:r>
              <a:rPr lang="en-US" b="1" dirty="0" smtClean="0"/>
              <a:t> un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maronni</a:t>
            </a:r>
            <a:r>
              <a:rPr lang="en-US" b="1" dirty="0" smtClean="0"/>
              <a:t>. Hai un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maroni</a:t>
            </a:r>
            <a:r>
              <a:rPr lang="mr-IN" b="1" dirty="0" smtClean="0"/>
              <a:t>…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62322" y="700088"/>
            <a:ext cx="1485900" cy="9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 ho </a:t>
            </a:r>
            <a:r>
              <a:rPr lang="en-US" b="1" dirty="0" err="1" smtClean="0"/>
              <a:t>molti</a:t>
            </a:r>
            <a:r>
              <a:rPr lang="en-US" b="1" dirty="0" smtClean="0"/>
              <a:t> </a:t>
            </a:r>
            <a:r>
              <a:rPr lang="en-US" b="1" dirty="0" err="1" smtClean="0"/>
              <a:t>cavalli</a:t>
            </a:r>
            <a:r>
              <a:rPr lang="en-US" b="1" dirty="0" smtClean="0"/>
              <a:t> </a:t>
            </a:r>
            <a:r>
              <a:rPr lang="en-US" b="1" dirty="0" err="1" smtClean="0"/>
              <a:t>marroni</a:t>
            </a:r>
            <a:r>
              <a:rPr lang="mr-IN" b="1" dirty="0" smtClean="0"/>
              <a:t>…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11281" y="6516713"/>
            <a:ext cx="856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Batgirl </a:t>
            </a:r>
            <a:r>
              <a:rPr lang="en-US" b="1" dirty="0" err="1" smtClean="0"/>
              <a:t>parlare</a:t>
            </a:r>
            <a:r>
              <a:rPr lang="en-US" b="1" dirty="0" smtClean="0"/>
              <a:t> con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presidente</a:t>
            </a:r>
            <a:r>
              <a:rPr lang="en-US" b="1" dirty="0" smtClean="0"/>
              <a:t> </a:t>
            </a:r>
            <a:r>
              <a:rPr lang="en-US" b="1" dirty="0" err="1" smtClean="0"/>
              <a:t>della</a:t>
            </a:r>
            <a:r>
              <a:rPr lang="en-US" b="1" dirty="0" smtClean="0"/>
              <a:t> </a:t>
            </a:r>
            <a:r>
              <a:rPr lang="en-US" b="1" dirty="0" err="1" smtClean="0"/>
              <a:t>fabbrica</a:t>
            </a:r>
            <a:r>
              <a:rPr lang="en-US" b="1" dirty="0" smtClean="0"/>
              <a:t> </a:t>
            </a:r>
            <a:r>
              <a:rPr lang="en-US" b="1" dirty="0" err="1" smtClean="0"/>
              <a:t>cavalli</a:t>
            </a:r>
            <a:r>
              <a:rPr lang="en-US" b="1" dirty="0" smtClean="0"/>
              <a:t> al </a:t>
            </a:r>
            <a:r>
              <a:rPr lang="en-US" b="1" dirty="0" err="1" smtClean="0"/>
              <a:t>telefono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07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95" y="2255421"/>
            <a:ext cx="4021320" cy="292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3" y="2255421"/>
            <a:ext cx="4494326" cy="2957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07">
            <a:off x="384862" y="4442795"/>
            <a:ext cx="1566403" cy="1469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74" y="4845237"/>
            <a:ext cx="1611086" cy="1511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2">
            <a:off x="3872172" y="4749407"/>
            <a:ext cx="1611086" cy="1549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5507">
            <a:off x="5168016" y="3826556"/>
            <a:ext cx="1611086" cy="1511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0894">
            <a:off x="5922956" y="2734339"/>
            <a:ext cx="1568953" cy="1471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5452">
            <a:off x="5880271" y="1481284"/>
            <a:ext cx="1556326" cy="1460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876">
            <a:off x="8209541" y="593160"/>
            <a:ext cx="1491811" cy="1399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998">
            <a:off x="6721201" y="635280"/>
            <a:ext cx="1423997" cy="13359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564">
            <a:off x="9607766" y="1325251"/>
            <a:ext cx="1444939" cy="1355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8457" y="6466147"/>
            <a:ext cx="1085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Batgirl decide di </a:t>
            </a:r>
            <a:r>
              <a:rPr lang="en-US" b="1" dirty="0" err="1" smtClean="0"/>
              <a:t>andare</a:t>
            </a:r>
            <a:r>
              <a:rPr lang="en-US" b="1" dirty="0" smtClean="0"/>
              <a:t> in Israel in </a:t>
            </a:r>
            <a:r>
              <a:rPr lang="en-US" b="1" dirty="0" err="1" smtClean="0"/>
              <a:t>bicicletta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62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4" y="1519002"/>
            <a:ext cx="5221345" cy="489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7" y="408214"/>
            <a:ext cx="3128211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748">
            <a:off x="1447877" y="769345"/>
            <a:ext cx="709654" cy="94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57" y="1640114"/>
            <a:ext cx="32512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1224" y="6466558"/>
            <a:ext cx="8092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Lei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b="1" dirty="0" err="1" smtClean="0"/>
              <a:t>bicicletta</a:t>
            </a:r>
            <a:r>
              <a:rPr lang="en-US" b="1" dirty="0" smtClean="0"/>
              <a:t> per ore! Lei </a:t>
            </a:r>
            <a:r>
              <a:rPr lang="en-US" b="1" dirty="0" err="1" smtClean="0"/>
              <a:t>stanca</a:t>
            </a:r>
            <a:r>
              <a:rPr lang="en-US" b="1" dirty="0" smtClean="0"/>
              <a:t> e ha </a:t>
            </a:r>
            <a:r>
              <a:rPr lang="en-US" b="1" dirty="0" err="1" smtClean="0"/>
              <a:t>bisogno</a:t>
            </a:r>
            <a:r>
              <a:rPr lang="en-US" b="1" dirty="0" smtClean="0"/>
              <a:t> </a:t>
            </a:r>
            <a:r>
              <a:rPr lang="en-US" b="1" dirty="0" err="1" smtClean="0"/>
              <a:t>riposo</a:t>
            </a:r>
            <a:r>
              <a:rPr lang="en-US" b="1" dirty="0" smtClean="0"/>
              <a:t>. Lei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ferma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95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461</TotalTime>
  <Words>175</Words>
  <Application>Microsoft Macintosh PowerPoint</Application>
  <PresentationFormat>Widescreen</PresentationFormat>
  <Paragraphs>22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Mangal</vt:lpstr>
      <vt:lpstr>Savon</vt:lpstr>
      <vt:lpstr>Batgirl e i cavalli marroni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Batgirl e i cavalli marrone </dc:title>
  <dc:creator>manroop thandi</dc:creator>
  <cp:lastModifiedBy>manroop thandi</cp:lastModifiedBy>
  <cp:revision>18</cp:revision>
  <dcterms:created xsi:type="dcterms:W3CDTF">2017-10-02T23:00:19Z</dcterms:created>
  <dcterms:modified xsi:type="dcterms:W3CDTF">2017-10-03T14:47:29Z</dcterms:modified>
</cp:coreProperties>
</file>