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0"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m Campbell" userId="1c74f575c0c1dda4" providerId="LiveId" clId="{BA77C419-BAA0-4544-88D7-11F8CD2DBC29}"/>
    <pc:docChg chg="modSld">
      <pc:chgData name="Liam Campbell" userId="1c74f575c0c1dda4" providerId="LiveId" clId="{BA77C419-BAA0-4544-88D7-11F8CD2DBC29}" dt="2018-01-15T18:43:25.751" v="0" actId="1076"/>
      <pc:docMkLst>
        <pc:docMk/>
      </pc:docMkLst>
      <pc:sldChg chg="modSp">
        <pc:chgData name="Liam Campbell" userId="1c74f575c0c1dda4" providerId="LiveId" clId="{BA77C419-BAA0-4544-88D7-11F8CD2DBC29}" dt="2018-01-15T18:43:25.751" v="0" actId="1076"/>
        <pc:sldMkLst>
          <pc:docMk/>
          <pc:sldMk cId="3364555124" sldId="266"/>
        </pc:sldMkLst>
        <pc:picChg chg="mod">
          <ac:chgData name="Liam Campbell" userId="1c74f575c0c1dda4" providerId="LiveId" clId="{BA77C419-BAA0-4544-88D7-11F8CD2DBC29}" dt="2018-01-15T18:43:25.751" v="0" actId="1076"/>
          <ac:picMkLst>
            <pc:docMk/>
            <pc:sldMk cId="3364555124" sldId="266"/>
            <ac:picMk id="13" creationId="{F84BD4B6-65E9-401B-A69D-77B5724ABE2A}"/>
          </ac:picMkLst>
        </pc:picChg>
      </pc:sldChg>
    </pc:docChg>
  </pc:docChgLst>
  <pc:docChgLst>
    <pc:chgData name="Liam Campbell" userId="1c74f575c0c1dda4" providerId="LiveId" clId="{A2C4807C-65E2-44E8-AD7E-AA134A9CDEA6}"/>
    <pc:docChg chg="custSel addSld modSld">
      <pc:chgData name="Liam Campbell" userId="1c74f575c0c1dda4" providerId="LiveId" clId="{A2C4807C-65E2-44E8-AD7E-AA134A9CDEA6}" dt="2017-12-07T06:16:37.141" v="3241" actId="1036"/>
      <pc:docMkLst>
        <pc:docMk/>
      </pc:docMkLst>
      <pc:sldChg chg="modSp">
        <pc:chgData name="Liam Campbell" userId="1c74f575c0c1dda4" providerId="LiveId" clId="{A2C4807C-65E2-44E8-AD7E-AA134A9CDEA6}" dt="2017-12-06T18:09:17.782" v="2276" actId="27636"/>
        <pc:sldMkLst>
          <pc:docMk/>
          <pc:sldMk cId="3620241266" sldId="256"/>
        </pc:sldMkLst>
        <pc:spChg chg="mod">
          <ac:chgData name="Liam Campbell" userId="1c74f575c0c1dda4" providerId="LiveId" clId="{A2C4807C-65E2-44E8-AD7E-AA134A9CDEA6}" dt="2017-12-06T18:09:17.782" v="2276" actId="27636"/>
          <ac:spMkLst>
            <pc:docMk/>
            <pc:sldMk cId="3620241266" sldId="256"/>
            <ac:spMk id="3" creationId="{2195FC43-724C-409C-9236-4A91C4F8F954}"/>
          </ac:spMkLst>
        </pc:spChg>
      </pc:sldChg>
      <pc:sldChg chg="modSp">
        <pc:chgData name="Liam Campbell" userId="1c74f575c0c1dda4" providerId="LiveId" clId="{A2C4807C-65E2-44E8-AD7E-AA134A9CDEA6}" dt="2017-12-04T03:29:32.300" v="1044" actId="20577"/>
        <pc:sldMkLst>
          <pc:docMk/>
          <pc:sldMk cId="3158184226" sldId="257"/>
        </pc:sldMkLst>
        <pc:spChg chg="mod">
          <ac:chgData name="Liam Campbell" userId="1c74f575c0c1dda4" providerId="LiveId" clId="{A2C4807C-65E2-44E8-AD7E-AA134A9CDEA6}" dt="2017-12-04T03:29:32.300" v="1044" actId="20577"/>
          <ac:spMkLst>
            <pc:docMk/>
            <pc:sldMk cId="3158184226" sldId="257"/>
            <ac:spMk id="2" creationId="{45147684-1387-47F5-AEA5-D562BC9F8CCB}"/>
          </ac:spMkLst>
        </pc:spChg>
      </pc:sldChg>
      <pc:sldChg chg="modSp">
        <pc:chgData name="Liam Campbell" userId="1c74f575c0c1dda4" providerId="LiveId" clId="{A2C4807C-65E2-44E8-AD7E-AA134A9CDEA6}" dt="2017-12-07T04:53:49.466" v="2286" actId="1036"/>
        <pc:sldMkLst>
          <pc:docMk/>
          <pc:sldMk cId="4008490222" sldId="258"/>
        </pc:sldMkLst>
        <pc:spChg chg="mod">
          <ac:chgData name="Liam Campbell" userId="1c74f575c0c1dda4" providerId="LiveId" clId="{A2C4807C-65E2-44E8-AD7E-AA134A9CDEA6}" dt="2017-12-05T06:36:29.779" v="1765" actId="20577"/>
          <ac:spMkLst>
            <pc:docMk/>
            <pc:sldMk cId="4008490222" sldId="258"/>
            <ac:spMk id="2" creationId="{6C96CA51-1BAF-451F-B138-D5826ADC30E8}"/>
          </ac:spMkLst>
        </pc:spChg>
        <pc:spChg chg="mod">
          <ac:chgData name="Liam Campbell" userId="1c74f575c0c1dda4" providerId="LiveId" clId="{A2C4807C-65E2-44E8-AD7E-AA134A9CDEA6}" dt="2017-12-07T04:53:49.466" v="2286" actId="1036"/>
          <ac:spMkLst>
            <pc:docMk/>
            <pc:sldMk cId="4008490222" sldId="258"/>
            <ac:spMk id="3" creationId="{934719EB-CDCC-4EF4-9D44-D2352CEF42CB}"/>
          </ac:spMkLst>
        </pc:spChg>
      </pc:sldChg>
      <pc:sldChg chg="modSp modTransition modAnim">
        <pc:chgData name="Liam Campbell" userId="1c74f575c0c1dda4" providerId="LiveId" clId="{A2C4807C-65E2-44E8-AD7E-AA134A9CDEA6}" dt="2017-12-06T18:09:42.201" v="2281" actId="14100"/>
        <pc:sldMkLst>
          <pc:docMk/>
          <pc:sldMk cId="2825292801" sldId="259"/>
        </pc:sldMkLst>
        <pc:spChg chg="mod">
          <ac:chgData name="Liam Campbell" userId="1c74f575c0c1dda4" providerId="LiveId" clId="{A2C4807C-65E2-44E8-AD7E-AA134A9CDEA6}" dt="2017-12-06T18:09:29.297" v="2279" actId="1076"/>
          <ac:spMkLst>
            <pc:docMk/>
            <pc:sldMk cId="2825292801" sldId="259"/>
            <ac:spMk id="9" creationId="{3CFA3049-6814-4B62-A800-78AF7A0F067B}"/>
          </ac:spMkLst>
        </pc:spChg>
        <pc:cxnChg chg="mod">
          <ac:chgData name="Liam Campbell" userId="1c74f575c0c1dda4" providerId="LiveId" clId="{A2C4807C-65E2-44E8-AD7E-AA134A9CDEA6}" dt="2017-12-06T18:09:42.201" v="2281" actId="14100"/>
          <ac:cxnSpMkLst>
            <pc:docMk/>
            <pc:sldMk cId="2825292801" sldId="259"/>
            <ac:cxnSpMk id="7" creationId="{81F2B96B-C1E8-42C8-A8A3-AD09FF1F00BE}"/>
          </ac:cxnSpMkLst>
        </pc:cxnChg>
      </pc:sldChg>
      <pc:sldChg chg="modSp">
        <pc:chgData name="Liam Campbell" userId="1c74f575c0c1dda4" providerId="LiveId" clId="{A2C4807C-65E2-44E8-AD7E-AA134A9CDEA6}" dt="2017-12-01T04:57:56.520" v="40" actId="122"/>
        <pc:sldMkLst>
          <pc:docMk/>
          <pc:sldMk cId="4130554395" sldId="260"/>
        </pc:sldMkLst>
        <pc:spChg chg="mod">
          <ac:chgData name="Liam Campbell" userId="1c74f575c0c1dda4" providerId="LiveId" clId="{A2C4807C-65E2-44E8-AD7E-AA134A9CDEA6}" dt="2017-12-01T04:57:56.520" v="40" actId="122"/>
          <ac:spMkLst>
            <pc:docMk/>
            <pc:sldMk cId="4130554395" sldId="260"/>
            <ac:spMk id="5" creationId="{AC351E4D-4DEE-477B-A085-5FCAE5B57E0B}"/>
          </ac:spMkLst>
        </pc:spChg>
      </pc:sldChg>
      <pc:sldChg chg="addSp modSp add">
        <pc:chgData name="Liam Campbell" userId="1c74f575c0c1dda4" providerId="LiveId" clId="{A2C4807C-65E2-44E8-AD7E-AA134A9CDEA6}" dt="2017-12-06T18:09:56.008" v="2283" actId="1076"/>
        <pc:sldMkLst>
          <pc:docMk/>
          <pc:sldMk cId="2362692" sldId="261"/>
        </pc:sldMkLst>
        <pc:spChg chg="mod">
          <ac:chgData name="Liam Campbell" userId="1c74f575c0c1dda4" providerId="LiveId" clId="{A2C4807C-65E2-44E8-AD7E-AA134A9CDEA6}" dt="2017-12-05T06:28:26.860" v="1456" actId="20577"/>
          <ac:spMkLst>
            <pc:docMk/>
            <pc:sldMk cId="2362692" sldId="261"/>
            <ac:spMk id="2" creationId="{280A6973-E16D-476A-84D4-E31EDDD51D87}"/>
          </ac:spMkLst>
        </pc:spChg>
        <pc:spChg chg="mod">
          <ac:chgData name="Liam Campbell" userId="1c74f575c0c1dda4" providerId="LiveId" clId="{A2C4807C-65E2-44E8-AD7E-AA134A9CDEA6}" dt="2017-12-06T18:09:49.828" v="2282" actId="20577"/>
          <ac:spMkLst>
            <pc:docMk/>
            <pc:sldMk cId="2362692" sldId="261"/>
            <ac:spMk id="3" creationId="{45D7FDBB-ED3E-4F4A-8813-951D2B6AC6E9}"/>
          </ac:spMkLst>
        </pc:spChg>
        <pc:picChg chg="add mod">
          <ac:chgData name="Liam Campbell" userId="1c74f575c0c1dda4" providerId="LiveId" clId="{A2C4807C-65E2-44E8-AD7E-AA134A9CDEA6}" dt="2017-12-06T18:09:56.008" v="2283" actId="1076"/>
          <ac:picMkLst>
            <pc:docMk/>
            <pc:sldMk cId="2362692" sldId="261"/>
            <ac:picMk id="5" creationId="{14050A7C-0440-4522-A8CF-3E736EAF4A30}"/>
          </ac:picMkLst>
        </pc:picChg>
      </pc:sldChg>
      <pc:sldChg chg="modSp add">
        <pc:chgData name="Liam Campbell" userId="1c74f575c0c1dda4" providerId="LiveId" clId="{A2C4807C-65E2-44E8-AD7E-AA134A9CDEA6}" dt="2017-12-05T06:36:36.545" v="1783" actId="20577"/>
        <pc:sldMkLst>
          <pc:docMk/>
          <pc:sldMk cId="3111368969" sldId="262"/>
        </pc:sldMkLst>
        <pc:spChg chg="mod">
          <ac:chgData name="Liam Campbell" userId="1c74f575c0c1dda4" providerId="LiveId" clId="{A2C4807C-65E2-44E8-AD7E-AA134A9CDEA6}" dt="2017-12-05T06:36:36.545" v="1783" actId="20577"/>
          <ac:spMkLst>
            <pc:docMk/>
            <pc:sldMk cId="3111368969" sldId="262"/>
            <ac:spMk id="2" creationId="{AFA601CF-12A6-4746-982E-BB49130D508C}"/>
          </ac:spMkLst>
        </pc:spChg>
        <pc:spChg chg="mod">
          <ac:chgData name="Liam Campbell" userId="1c74f575c0c1dda4" providerId="LiveId" clId="{A2C4807C-65E2-44E8-AD7E-AA134A9CDEA6}" dt="2017-12-05T06:15:25.602" v="1343" actId="5793"/>
          <ac:spMkLst>
            <pc:docMk/>
            <pc:sldMk cId="3111368969" sldId="262"/>
            <ac:spMk id="3" creationId="{7421E918-F517-4264-B6CF-9CAC165E4C4F}"/>
          </ac:spMkLst>
        </pc:spChg>
      </pc:sldChg>
      <pc:sldChg chg="addSp modSp add">
        <pc:chgData name="Liam Campbell" userId="1c74f575c0c1dda4" providerId="LiveId" clId="{A2C4807C-65E2-44E8-AD7E-AA134A9CDEA6}" dt="2017-12-05T06:34:59.230" v="1732" actId="1076"/>
        <pc:sldMkLst>
          <pc:docMk/>
          <pc:sldMk cId="617339437" sldId="263"/>
        </pc:sldMkLst>
        <pc:spChg chg="mod">
          <ac:chgData name="Liam Campbell" userId="1c74f575c0c1dda4" providerId="LiveId" clId="{A2C4807C-65E2-44E8-AD7E-AA134A9CDEA6}" dt="2017-12-05T06:26:56.307" v="1433" actId="20577"/>
          <ac:spMkLst>
            <pc:docMk/>
            <pc:sldMk cId="617339437" sldId="263"/>
            <ac:spMk id="2" creationId="{F12A5D30-02CD-4FB6-8160-9696248F8FC2}"/>
          </ac:spMkLst>
        </pc:spChg>
        <pc:spChg chg="mod">
          <ac:chgData name="Liam Campbell" userId="1c74f575c0c1dda4" providerId="LiveId" clId="{A2C4807C-65E2-44E8-AD7E-AA134A9CDEA6}" dt="2017-12-05T06:32:12.810" v="1729" actId="20577"/>
          <ac:spMkLst>
            <pc:docMk/>
            <pc:sldMk cId="617339437" sldId="263"/>
            <ac:spMk id="3" creationId="{06820898-CA29-444E-85B1-C3F479552E57}"/>
          </ac:spMkLst>
        </pc:spChg>
        <pc:picChg chg="add mod">
          <ac:chgData name="Liam Campbell" userId="1c74f575c0c1dda4" providerId="LiveId" clId="{A2C4807C-65E2-44E8-AD7E-AA134A9CDEA6}" dt="2017-12-05T06:34:59.230" v="1732" actId="1076"/>
          <ac:picMkLst>
            <pc:docMk/>
            <pc:sldMk cId="617339437" sldId="263"/>
            <ac:picMk id="5" creationId="{4E7A6A13-DEC3-4E29-992A-ADF381090D6A}"/>
          </ac:picMkLst>
        </pc:picChg>
      </pc:sldChg>
      <pc:sldChg chg="modSp add">
        <pc:chgData name="Liam Campbell" userId="1c74f575c0c1dda4" providerId="LiveId" clId="{A2C4807C-65E2-44E8-AD7E-AA134A9CDEA6}" dt="2017-12-06T07:11:30.104" v="2275" actId="20577"/>
        <pc:sldMkLst>
          <pc:docMk/>
          <pc:sldMk cId="3018137051" sldId="264"/>
        </pc:sldMkLst>
        <pc:spChg chg="mod">
          <ac:chgData name="Liam Campbell" userId="1c74f575c0c1dda4" providerId="LiveId" clId="{A2C4807C-65E2-44E8-AD7E-AA134A9CDEA6}" dt="2017-12-05T06:37:10.457" v="1794" actId="20577"/>
          <ac:spMkLst>
            <pc:docMk/>
            <pc:sldMk cId="3018137051" sldId="264"/>
            <ac:spMk id="2" creationId="{99F3BBFF-A39F-457D-8C82-F027A40C32C1}"/>
          </ac:spMkLst>
        </pc:spChg>
        <pc:spChg chg="mod">
          <ac:chgData name="Liam Campbell" userId="1c74f575c0c1dda4" providerId="LiveId" clId="{A2C4807C-65E2-44E8-AD7E-AA134A9CDEA6}" dt="2017-12-06T07:11:30.104" v="2275" actId="20577"/>
          <ac:spMkLst>
            <pc:docMk/>
            <pc:sldMk cId="3018137051" sldId="264"/>
            <ac:spMk id="3" creationId="{2DF98325-FB65-4B2F-B046-AA3E960485C9}"/>
          </ac:spMkLst>
        </pc:spChg>
      </pc:sldChg>
      <pc:sldChg chg="modSp add">
        <pc:chgData name="Liam Campbell" userId="1c74f575c0c1dda4" providerId="LiveId" clId="{A2C4807C-65E2-44E8-AD7E-AA134A9CDEA6}" dt="2017-12-07T05:33:51.060" v="2917" actId="20577"/>
        <pc:sldMkLst>
          <pc:docMk/>
          <pc:sldMk cId="10913904" sldId="265"/>
        </pc:sldMkLst>
        <pc:spChg chg="mod">
          <ac:chgData name="Liam Campbell" userId="1c74f575c0c1dda4" providerId="LiveId" clId="{A2C4807C-65E2-44E8-AD7E-AA134A9CDEA6}" dt="2017-12-05T06:40:38.533" v="1959" actId="122"/>
          <ac:spMkLst>
            <pc:docMk/>
            <pc:sldMk cId="10913904" sldId="265"/>
            <ac:spMk id="2" creationId="{AE11602D-3AB2-4E74-A3A3-74C518D9A146}"/>
          </ac:spMkLst>
        </pc:spChg>
        <pc:spChg chg="mod">
          <ac:chgData name="Liam Campbell" userId="1c74f575c0c1dda4" providerId="LiveId" clId="{A2C4807C-65E2-44E8-AD7E-AA134A9CDEA6}" dt="2017-12-07T05:33:51.060" v="2917" actId="20577"/>
          <ac:spMkLst>
            <pc:docMk/>
            <pc:sldMk cId="10913904" sldId="265"/>
            <ac:spMk id="3" creationId="{F0995BF8-EE0A-47A8-BD43-F974E6E0FFC0}"/>
          </ac:spMkLst>
        </pc:spChg>
      </pc:sldChg>
      <pc:sldChg chg="addSp delSp modSp add modTransition">
        <pc:chgData name="Liam Campbell" userId="1c74f575c0c1dda4" providerId="LiveId" clId="{A2C4807C-65E2-44E8-AD7E-AA134A9CDEA6}" dt="2017-12-07T06:16:37.141" v="3241" actId="1036"/>
        <pc:sldMkLst>
          <pc:docMk/>
          <pc:sldMk cId="3364555124" sldId="266"/>
        </pc:sldMkLst>
        <pc:spChg chg="mod">
          <ac:chgData name="Liam Campbell" userId="1c74f575c0c1dda4" providerId="LiveId" clId="{A2C4807C-65E2-44E8-AD7E-AA134A9CDEA6}" dt="2017-12-05T07:03:41.812" v="2188" actId="20577"/>
          <ac:spMkLst>
            <pc:docMk/>
            <pc:sldMk cId="3364555124" sldId="266"/>
            <ac:spMk id="2" creationId="{4903A74A-CBC3-46DE-9172-4E5F5B2561DA}"/>
          </ac:spMkLst>
        </pc:spChg>
        <pc:spChg chg="del mod">
          <ac:chgData name="Liam Campbell" userId="1c74f575c0c1dda4" providerId="LiveId" clId="{A2C4807C-65E2-44E8-AD7E-AA134A9CDEA6}" dt="2017-12-05T07:04:20.600" v="2191" actId="1076"/>
          <ac:spMkLst>
            <pc:docMk/>
            <pc:sldMk cId="3364555124" sldId="266"/>
            <ac:spMk id="3" creationId="{F1FE3FB0-F7B4-47F0-86F8-ABE499805ECF}"/>
          </ac:spMkLst>
        </pc:spChg>
        <pc:spChg chg="add del mod">
          <ac:chgData name="Liam Campbell" userId="1c74f575c0c1dda4" providerId="LiveId" clId="{A2C4807C-65E2-44E8-AD7E-AA134A9CDEA6}" dt="2017-12-05T07:05:50.225" v="2198" actId="1076"/>
          <ac:spMkLst>
            <pc:docMk/>
            <pc:sldMk cId="3364555124" sldId="266"/>
            <ac:spMk id="6" creationId="{E6903FD1-9B7F-494A-8564-BA70D0DF7D8C}"/>
          </ac:spMkLst>
        </pc:spChg>
        <pc:spChg chg="add del mod">
          <ac:chgData name="Liam Campbell" userId="1c74f575c0c1dda4" providerId="LiveId" clId="{A2C4807C-65E2-44E8-AD7E-AA134A9CDEA6}" dt="2017-12-05T07:08:42.634" v="2206" actId="1076"/>
          <ac:spMkLst>
            <pc:docMk/>
            <pc:sldMk cId="3364555124" sldId="266"/>
            <ac:spMk id="9" creationId="{B4BADA3D-E6A4-4594-9C96-0004B84F6FE5}"/>
          </ac:spMkLst>
        </pc:spChg>
        <pc:spChg chg="add del mod">
          <ac:chgData name="Liam Campbell" userId="1c74f575c0c1dda4" providerId="LiveId" clId="{A2C4807C-65E2-44E8-AD7E-AA134A9CDEA6}" dt="2017-12-05T07:09:38.538" v="2212" actId="1076"/>
          <ac:spMkLst>
            <pc:docMk/>
            <pc:sldMk cId="3364555124" sldId="266"/>
            <ac:spMk id="12" creationId="{4294DF5C-63CA-4572-A8D6-E6ADE79E2F11}"/>
          </ac:spMkLst>
        </pc:spChg>
        <pc:picChg chg="add del mod">
          <ac:chgData name="Liam Campbell" userId="1c74f575c0c1dda4" providerId="LiveId" clId="{A2C4807C-65E2-44E8-AD7E-AA134A9CDEA6}" dt="2017-12-05T07:05:33.150" v="2197" actId="478"/>
          <ac:picMkLst>
            <pc:docMk/>
            <pc:sldMk cId="3364555124" sldId="266"/>
            <ac:picMk id="4" creationId="{39E9775D-F6B6-4554-82E0-AAC549DA5D1C}"/>
          </ac:picMkLst>
        </pc:picChg>
        <pc:picChg chg="add del mod">
          <ac:chgData name="Liam Campbell" userId="1c74f575c0c1dda4" providerId="LiveId" clId="{A2C4807C-65E2-44E8-AD7E-AA134A9CDEA6}" dt="2017-12-05T07:08:15.407" v="2205" actId="478"/>
          <ac:picMkLst>
            <pc:docMk/>
            <pc:sldMk cId="3364555124" sldId="266"/>
            <ac:picMk id="7" creationId="{587FCF47-B5E9-46C6-BBC3-165CCCE6BCD9}"/>
          </ac:picMkLst>
        </pc:picChg>
        <pc:picChg chg="add del mod">
          <ac:chgData name="Liam Campbell" userId="1c74f575c0c1dda4" providerId="LiveId" clId="{A2C4807C-65E2-44E8-AD7E-AA134A9CDEA6}" dt="2017-12-05T07:09:25.026" v="2211" actId="478"/>
          <ac:picMkLst>
            <pc:docMk/>
            <pc:sldMk cId="3364555124" sldId="266"/>
            <ac:picMk id="10" creationId="{1D9A1A4E-4F74-42DA-9EB4-5CFE878319A9}"/>
          </ac:picMkLst>
        </pc:picChg>
        <pc:picChg chg="add mod">
          <ac:chgData name="Liam Campbell" userId="1c74f575c0c1dda4" providerId="LiveId" clId="{A2C4807C-65E2-44E8-AD7E-AA134A9CDEA6}" dt="2017-12-07T06:16:37.141" v="3241" actId="1036"/>
          <ac:picMkLst>
            <pc:docMk/>
            <pc:sldMk cId="3364555124" sldId="266"/>
            <ac:picMk id="13" creationId="{F84BD4B6-65E9-401B-A69D-77B5724ABE2A}"/>
          </ac:picMkLst>
        </pc:picChg>
      </pc:sldChg>
      <pc:sldChg chg="modSp add">
        <pc:chgData name="Liam Campbell" userId="1c74f575c0c1dda4" providerId="LiveId" clId="{A2C4807C-65E2-44E8-AD7E-AA134A9CDEA6}" dt="2017-12-07T06:08:44.753" v="3240" actId="20577"/>
        <pc:sldMkLst>
          <pc:docMk/>
          <pc:sldMk cId="984495382" sldId="267"/>
        </pc:sldMkLst>
        <pc:spChg chg="mod">
          <ac:chgData name="Liam Campbell" userId="1c74f575c0c1dda4" providerId="LiveId" clId="{A2C4807C-65E2-44E8-AD7E-AA134A9CDEA6}" dt="2017-12-07T05:06:20.302" v="2343" actId="20577"/>
          <ac:spMkLst>
            <pc:docMk/>
            <pc:sldMk cId="984495382" sldId="267"/>
            <ac:spMk id="2" creationId="{6C758256-FDF5-4634-816C-F418D8C5D464}"/>
          </ac:spMkLst>
        </pc:spChg>
        <pc:spChg chg="mod">
          <ac:chgData name="Liam Campbell" userId="1c74f575c0c1dda4" providerId="LiveId" clId="{A2C4807C-65E2-44E8-AD7E-AA134A9CDEA6}" dt="2017-12-07T06:08:44.753" v="3240" actId="20577"/>
          <ac:spMkLst>
            <pc:docMk/>
            <pc:sldMk cId="984495382" sldId="267"/>
            <ac:spMk id="3" creationId="{D5866383-E4B9-4F29-8561-842B9CB8EC8C}"/>
          </ac:spMkLst>
        </pc:spChg>
      </pc:sldChg>
    </pc:docChg>
  </pc:docChgLst>
  <pc:docChgLst>
    <pc:chgData name="Liam Campbell" userId="1c74f575c0c1dda4" providerId="LiveId" clId="{D91AF60C-41EE-4561-915C-5995EDF22E30}"/>
    <pc:docChg chg="custSel addSld modSld">
      <pc:chgData name="Liam Campbell" userId="1c74f575c0c1dda4" providerId="LiveId" clId="{D91AF60C-41EE-4561-915C-5995EDF22E30}" dt="2017-12-01T04:46:05.563" v="190" actId="20577"/>
      <pc:docMkLst>
        <pc:docMk/>
      </pc:docMkLst>
      <pc:sldChg chg="addSp modSp modTransition modAnim">
        <pc:chgData name="Liam Campbell" userId="1c74f575c0c1dda4" providerId="LiveId" clId="{D91AF60C-41EE-4561-915C-5995EDF22E30}" dt="2017-12-01T04:40:33.838" v="145" actId="20577"/>
        <pc:sldMkLst>
          <pc:docMk/>
          <pc:sldMk cId="2825292801" sldId="259"/>
        </pc:sldMkLst>
        <pc:spChg chg="add mod">
          <ac:chgData name="Liam Campbell" userId="1c74f575c0c1dda4" providerId="LiveId" clId="{D91AF60C-41EE-4561-915C-5995EDF22E30}" dt="2017-12-01T04:36:39.997" v="84" actId="1076"/>
          <ac:spMkLst>
            <pc:docMk/>
            <pc:sldMk cId="2825292801" sldId="259"/>
            <ac:spMk id="9" creationId="{3CFA3049-6814-4B62-A800-78AF7A0F067B}"/>
          </ac:spMkLst>
        </pc:spChg>
        <pc:spChg chg="add mod">
          <ac:chgData name="Liam Campbell" userId="1c74f575c0c1dda4" providerId="LiveId" clId="{D91AF60C-41EE-4561-915C-5995EDF22E30}" dt="2017-12-01T04:35:41.476" v="77" actId="1076"/>
          <ac:spMkLst>
            <pc:docMk/>
            <pc:sldMk cId="2825292801" sldId="259"/>
            <ac:spMk id="13" creationId="{AD92B5C7-73FE-48C0-A4D4-35B210CDB8E1}"/>
          </ac:spMkLst>
        </pc:spChg>
        <pc:spChg chg="add mod">
          <ac:chgData name="Liam Campbell" userId="1c74f575c0c1dda4" providerId="LiveId" clId="{D91AF60C-41EE-4561-915C-5995EDF22E30}" dt="2017-12-01T04:38:14.306" v="130" actId="1076"/>
          <ac:spMkLst>
            <pc:docMk/>
            <pc:sldMk cId="2825292801" sldId="259"/>
            <ac:spMk id="20" creationId="{C4CFE086-5880-4E5E-B28C-3E61A6688102}"/>
          </ac:spMkLst>
        </pc:spChg>
        <pc:spChg chg="add mod">
          <ac:chgData name="Liam Campbell" userId="1c74f575c0c1dda4" providerId="LiveId" clId="{D91AF60C-41EE-4561-915C-5995EDF22E30}" dt="2017-12-01T04:40:33.838" v="145" actId="20577"/>
          <ac:spMkLst>
            <pc:docMk/>
            <pc:sldMk cId="2825292801" sldId="259"/>
            <ac:spMk id="25" creationId="{D9A1CF64-D7DC-4F8C-B0FE-B51BCC7AC5E7}"/>
          </ac:spMkLst>
        </pc:spChg>
        <pc:cxnChg chg="mod">
          <ac:chgData name="Liam Campbell" userId="1c74f575c0c1dda4" providerId="LiveId" clId="{D91AF60C-41EE-4561-915C-5995EDF22E30}" dt="2017-12-01T04:36:47.682" v="86" actId="1076"/>
          <ac:cxnSpMkLst>
            <pc:docMk/>
            <pc:sldMk cId="2825292801" sldId="259"/>
            <ac:cxnSpMk id="7" creationId="{81F2B96B-C1E8-42C8-A8A3-AD09FF1F00BE}"/>
          </ac:cxnSpMkLst>
        </pc:cxnChg>
        <pc:cxnChg chg="add mod">
          <ac:chgData name="Liam Campbell" userId="1c74f575c0c1dda4" providerId="LiveId" clId="{D91AF60C-41EE-4561-915C-5995EDF22E30}" dt="2017-12-01T04:35:20.677" v="70" actId="14100"/>
          <ac:cxnSpMkLst>
            <pc:docMk/>
            <pc:sldMk cId="2825292801" sldId="259"/>
            <ac:cxnSpMk id="11" creationId="{E16BC6C0-6005-487D-818B-673340B95D45}"/>
          </ac:cxnSpMkLst>
        </pc:cxnChg>
        <pc:cxnChg chg="add mod">
          <ac:chgData name="Liam Campbell" userId="1c74f575c0c1dda4" providerId="LiveId" clId="{D91AF60C-41EE-4561-915C-5995EDF22E30}" dt="2017-12-01T04:37:38.626" v="91" actId="14100"/>
          <ac:cxnSpMkLst>
            <pc:docMk/>
            <pc:sldMk cId="2825292801" sldId="259"/>
            <ac:cxnSpMk id="15" creationId="{F2F25A03-12C3-4FC4-9CB9-D86E5C2AE2CB}"/>
          </ac:cxnSpMkLst>
        </pc:cxnChg>
        <pc:cxnChg chg="add mod">
          <ac:chgData name="Liam Campbell" userId="1c74f575c0c1dda4" providerId="LiveId" clId="{D91AF60C-41EE-4561-915C-5995EDF22E30}" dt="2017-12-01T04:38:51.004" v="133" actId="14100"/>
          <ac:cxnSpMkLst>
            <pc:docMk/>
            <pc:sldMk cId="2825292801" sldId="259"/>
            <ac:cxnSpMk id="22" creationId="{4FFF81D1-9021-4E4B-BC5C-078189E08825}"/>
          </ac:cxnSpMkLst>
        </pc:cxnChg>
      </pc:sldChg>
      <pc:sldChg chg="addSp delSp modSp add">
        <pc:chgData name="Liam Campbell" userId="1c74f575c0c1dda4" providerId="LiveId" clId="{D91AF60C-41EE-4561-915C-5995EDF22E30}" dt="2017-12-01T04:46:05.563" v="190" actId="20577"/>
        <pc:sldMkLst>
          <pc:docMk/>
          <pc:sldMk cId="4130554395" sldId="260"/>
        </pc:sldMkLst>
        <pc:spChg chg="del mod">
          <ac:chgData name="Liam Campbell" userId="1c74f575c0c1dda4" providerId="LiveId" clId="{D91AF60C-41EE-4561-915C-5995EDF22E30}" dt="2017-12-01T04:43:26.877" v="152" actId="478"/>
          <ac:spMkLst>
            <pc:docMk/>
            <pc:sldMk cId="4130554395" sldId="260"/>
            <ac:spMk id="2" creationId="{060E1A16-0DB3-47F0-A054-9BE6ED6CA099}"/>
          </ac:spMkLst>
        </pc:spChg>
        <pc:spChg chg="mod">
          <ac:chgData name="Liam Campbell" userId="1c74f575c0c1dda4" providerId="LiveId" clId="{D91AF60C-41EE-4561-915C-5995EDF22E30}" dt="2017-12-01T04:46:05.563" v="190" actId="20577"/>
          <ac:spMkLst>
            <pc:docMk/>
            <pc:sldMk cId="4130554395" sldId="260"/>
            <ac:spMk id="3" creationId="{43A20D5E-0FC5-4257-9454-8788A83E288E}"/>
          </ac:spMkLst>
        </pc:spChg>
        <pc:spChg chg="add mod">
          <ac:chgData name="Liam Campbell" userId="1c74f575c0c1dda4" providerId="LiveId" clId="{D91AF60C-41EE-4561-915C-5995EDF22E30}" dt="2017-12-01T04:43:26.877" v="152" actId="478"/>
          <ac:spMkLst>
            <pc:docMk/>
            <pc:sldMk cId="4130554395" sldId="260"/>
            <ac:spMk id="5" creationId="{AC351E4D-4DEE-477B-A085-5FCAE5B57E0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C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41780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6E32CC-0DC3-4EDC-A2AB-BD39A182B8CE}" type="datetimeFigureOut">
              <a:rPr lang="en-CA" smtClean="0"/>
              <a:t>2018-01-15</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32025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590189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83429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631202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56E32CC-0DC3-4EDC-A2AB-BD39A182B8CE}" type="datetimeFigureOut">
              <a:rPr lang="en-CA" smtClean="0"/>
              <a:t>2018-01-15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685820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56E32CC-0DC3-4EDC-A2AB-BD39A182B8CE}" type="datetimeFigureOut">
              <a:rPr lang="en-CA" smtClean="0"/>
              <a:t>2018-01-15</a:t>
            </a:fld>
            <a:endParaRPr lang="en-CA"/>
          </a:p>
        </p:txBody>
      </p:sp>
      <p:sp>
        <p:nvSpPr>
          <p:cNvPr id="8" name="Footer Placeholder 7"/>
          <p:cNvSpPr>
            <a:spLocks noGrp="1"/>
          </p:cNvSpPr>
          <p:nvPr>
            <p:ph type="ftr" sz="quarter" idx="11"/>
          </p:nvPr>
        </p:nvSpPr>
        <p:spPr>
          <a:xfrm>
            <a:off x="561111" y="6391838"/>
            <a:ext cx="3644282" cy="304801"/>
          </a:xfrm>
        </p:spPr>
        <p:txBody>
          <a:bodyPr/>
          <a:lstStyle/>
          <a:p>
            <a:endParaRPr lang="en-CA"/>
          </a:p>
        </p:txBody>
      </p:sp>
      <p:sp>
        <p:nvSpPr>
          <p:cNvPr id="9" name="Slide Number Placeholder 8"/>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4065335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563876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425118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4010772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E32CC-0DC3-4EDC-A2AB-BD39A182B8CE}" type="datetimeFigureOut">
              <a:rPr lang="en-CA" smtClean="0"/>
              <a:t>2018-01-15</a:t>
            </a:fld>
            <a:endParaRPr lang="en-CA"/>
          </a:p>
        </p:txBody>
      </p:sp>
      <p:sp>
        <p:nvSpPr>
          <p:cNvPr id="5" name="Footer Placeholder 4"/>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374813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E32CC-0DC3-4EDC-A2AB-BD39A182B8CE}" type="datetimeFigureOut">
              <a:rPr lang="en-CA" smtClean="0"/>
              <a:t>2018-01-15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55619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E32CC-0DC3-4EDC-A2AB-BD39A182B8CE}" type="datetimeFigureOut">
              <a:rPr lang="en-CA" smtClean="0"/>
              <a:t>2018-01-15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17955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E32CC-0DC3-4EDC-A2AB-BD39A182B8CE}" type="datetimeFigureOut">
              <a:rPr lang="en-CA" smtClean="0"/>
              <a:t>2018-01-15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14514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E32CC-0DC3-4EDC-A2AB-BD39A182B8CE}" type="datetimeFigureOut">
              <a:rPr lang="en-CA" smtClean="0"/>
              <a:t>2018-01-15</a:t>
            </a:fld>
            <a:endParaRPr lang="en-CA"/>
          </a:p>
        </p:txBody>
      </p:sp>
      <p:sp>
        <p:nvSpPr>
          <p:cNvPr id="3" name="Footer Placeholder 2"/>
          <p:cNvSpPr>
            <a:spLocks noGrp="1"/>
          </p:cNvSpPr>
          <p:nvPr>
            <p:ph type="ftr" sz="quarter" idx="11"/>
          </p:nvPr>
        </p:nvSpPr>
        <p:spPr/>
        <p:txBody>
          <a:bodyPr/>
          <a:lstStyle/>
          <a:p>
            <a:endParaRPr lang="en-C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321665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6E32CC-0DC3-4EDC-A2AB-BD39A182B8CE}" type="datetimeFigureOut">
              <a:rPr lang="en-CA" smtClean="0"/>
              <a:t>2018-01-15</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108128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6E32CC-0DC3-4EDC-A2AB-BD39A182B8CE}" type="datetimeFigureOut">
              <a:rPr lang="en-CA" smtClean="0"/>
              <a:t>2018-01-15</a:t>
            </a:fld>
            <a:endParaRPr lang="en-CA"/>
          </a:p>
        </p:txBody>
      </p:sp>
      <p:sp>
        <p:nvSpPr>
          <p:cNvPr id="6" name="Footer Placeholder 5"/>
          <p:cNvSpPr>
            <a:spLocks noGrp="1"/>
          </p:cNvSpPr>
          <p:nvPr>
            <p:ph type="ftr" sz="quarter" idx="11"/>
          </p:nvPr>
        </p:nvSpPr>
        <p:spPr/>
        <p:txBody>
          <a:bodyPr/>
          <a:lstStyle/>
          <a:p>
            <a:endParaRPr lang="en-C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1C22BB6-3381-4355-B127-69D80C57FA0D}" type="slidenum">
              <a:rPr lang="en-CA" smtClean="0"/>
              <a:t>‹#›</a:t>
            </a:fld>
            <a:endParaRPr lang="en-CA"/>
          </a:p>
        </p:txBody>
      </p:sp>
    </p:spTree>
    <p:extLst>
      <p:ext uri="{BB962C8B-B14F-4D97-AF65-F5344CB8AC3E}">
        <p14:creationId xmlns:p14="http://schemas.microsoft.com/office/powerpoint/2010/main" val="238417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56E32CC-0DC3-4EDC-A2AB-BD39A182B8CE}" type="datetimeFigureOut">
              <a:rPr lang="en-CA" smtClean="0"/>
              <a:t>2018-01-15</a:t>
            </a:fld>
            <a:endParaRPr lang="en-C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C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1C22BB6-3381-4355-B127-69D80C57FA0D}" type="slidenum">
              <a:rPr lang="en-CA" smtClean="0"/>
              <a:t>‹#›</a:t>
            </a:fld>
            <a:endParaRPr lang="en-CA"/>
          </a:p>
        </p:txBody>
      </p:sp>
    </p:spTree>
    <p:extLst>
      <p:ext uri="{BB962C8B-B14F-4D97-AF65-F5344CB8AC3E}">
        <p14:creationId xmlns:p14="http://schemas.microsoft.com/office/powerpoint/2010/main" val="3895919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late.com/articles/health_and_science/science/2014/03/zeno_s_paradox_how_to_explain_the_solution_to_achilles_and_the_tortoise.html" TargetMode="External"/><Relationship Id="rId2" Type="http://schemas.openxmlformats.org/officeDocument/2006/relationships/hyperlink" Target="https://www.youtube.com/watch?v=cw3V5BruAwI" TargetMode="External"/><Relationship Id="rId1" Type="http://schemas.openxmlformats.org/officeDocument/2006/relationships/slideLayout" Target="../slideLayouts/slideLayout2.xml"/><Relationship Id="rId6" Type="http://schemas.openxmlformats.org/officeDocument/2006/relationships/hyperlink" Target="http://home.windstream.net/okrebs/page135.html" TargetMode="External"/><Relationship Id="rId5" Type="http://schemas.openxmlformats.org/officeDocument/2006/relationships/hyperlink" Target="http://www.columbia.edu/itc/sipa/math/summation.html" TargetMode="External"/><Relationship Id="rId4" Type="http://schemas.openxmlformats.org/officeDocument/2006/relationships/hyperlink" Target="http://www.iep.utm.edu/zeno-par/#SSH3a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cw3V5BruAwI"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4EFCC-8435-4E8B-8162-0F5AC98619D9}"/>
              </a:ext>
            </a:extLst>
          </p:cNvPr>
          <p:cNvSpPr>
            <a:spLocks noGrp="1"/>
          </p:cNvSpPr>
          <p:nvPr>
            <p:ph type="ctrTitle"/>
          </p:nvPr>
        </p:nvSpPr>
        <p:spPr/>
        <p:txBody>
          <a:bodyPr/>
          <a:lstStyle/>
          <a:p>
            <a:r>
              <a:rPr lang="en-CA" dirty="0"/>
              <a:t>Zeno’s Paradoxes</a:t>
            </a:r>
          </a:p>
        </p:txBody>
      </p:sp>
      <p:sp>
        <p:nvSpPr>
          <p:cNvPr id="3" name="Subtitle 2">
            <a:extLst>
              <a:ext uri="{FF2B5EF4-FFF2-40B4-BE49-F238E27FC236}">
                <a16:creationId xmlns:a16="http://schemas.microsoft.com/office/drawing/2014/main" id="{2195FC43-724C-409C-9236-4A91C4F8F954}"/>
              </a:ext>
            </a:extLst>
          </p:cNvPr>
          <p:cNvSpPr>
            <a:spLocks noGrp="1"/>
          </p:cNvSpPr>
          <p:nvPr>
            <p:ph type="subTitle" idx="1"/>
          </p:nvPr>
        </p:nvSpPr>
        <p:spPr/>
        <p:txBody>
          <a:bodyPr>
            <a:normAutofit fontScale="77500" lnSpcReduction="20000"/>
          </a:bodyPr>
          <a:lstStyle/>
          <a:p>
            <a:r>
              <a:rPr lang="en-CA" dirty="0"/>
              <a:t>Inquiry Project</a:t>
            </a:r>
          </a:p>
          <a:p>
            <a:endParaRPr lang="en-CA" dirty="0"/>
          </a:p>
          <a:p>
            <a:r>
              <a:rPr lang="en-CA" dirty="0"/>
              <a:t>-Liam</a:t>
            </a:r>
          </a:p>
        </p:txBody>
      </p:sp>
    </p:spTree>
    <p:extLst>
      <p:ext uri="{BB962C8B-B14F-4D97-AF65-F5344CB8AC3E}">
        <p14:creationId xmlns:p14="http://schemas.microsoft.com/office/powerpoint/2010/main" val="362024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BBFF-A39F-457D-8C82-F027A40C32C1}"/>
              </a:ext>
            </a:extLst>
          </p:cNvPr>
          <p:cNvSpPr>
            <a:spLocks noGrp="1"/>
          </p:cNvSpPr>
          <p:nvPr>
            <p:ph type="title"/>
          </p:nvPr>
        </p:nvSpPr>
        <p:spPr/>
        <p:txBody>
          <a:bodyPr/>
          <a:lstStyle/>
          <a:p>
            <a:pPr algn="ctr"/>
            <a:r>
              <a:rPr lang="en-CA" dirty="0"/>
              <a:t>Valid?</a:t>
            </a:r>
          </a:p>
        </p:txBody>
      </p:sp>
      <p:sp>
        <p:nvSpPr>
          <p:cNvPr id="3" name="Content Placeholder 2">
            <a:extLst>
              <a:ext uri="{FF2B5EF4-FFF2-40B4-BE49-F238E27FC236}">
                <a16:creationId xmlns:a16="http://schemas.microsoft.com/office/drawing/2014/main" id="{2DF98325-FB65-4B2F-B046-AA3E960485C9}"/>
              </a:ext>
            </a:extLst>
          </p:cNvPr>
          <p:cNvSpPr>
            <a:spLocks noGrp="1"/>
          </p:cNvSpPr>
          <p:nvPr>
            <p:ph idx="1"/>
          </p:nvPr>
        </p:nvSpPr>
        <p:spPr/>
        <p:txBody>
          <a:bodyPr/>
          <a:lstStyle/>
          <a:p>
            <a:r>
              <a:rPr lang="en-CA" dirty="0"/>
              <a:t>If this was the case, that means that nothing moves, including humans</a:t>
            </a:r>
          </a:p>
          <a:p>
            <a:r>
              <a:rPr lang="en-CA" dirty="0"/>
              <a:t>Common sense, again..</a:t>
            </a:r>
          </a:p>
        </p:txBody>
      </p:sp>
    </p:spTree>
    <p:extLst>
      <p:ext uri="{BB962C8B-B14F-4D97-AF65-F5344CB8AC3E}">
        <p14:creationId xmlns:p14="http://schemas.microsoft.com/office/powerpoint/2010/main" val="301813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1602D-3AB2-4E74-A3A3-74C518D9A146}"/>
              </a:ext>
            </a:extLst>
          </p:cNvPr>
          <p:cNvSpPr>
            <a:spLocks noGrp="1"/>
          </p:cNvSpPr>
          <p:nvPr>
            <p:ph type="title"/>
          </p:nvPr>
        </p:nvSpPr>
        <p:spPr/>
        <p:txBody>
          <a:bodyPr/>
          <a:lstStyle/>
          <a:p>
            <a:pPr algn="ctr"/>
            <a:r>
              <a:rPr lang="en-CA" dirty="0"/>
              <a:t>Importance?</a:t>
            </a:r>
          </a:p>
        </p:txBody>
      </p:sp>
      <p:sp>
        <p:nvSpPr>
          <p:cNvPr id="3" name="Content Placeholder 2">
            <a:extLst>
              <a:ext uri="{FF2B5EF4-FFF2-40B4-BE49-F238E27FC236}">
                <a16:creationId xmlns:a16="http://schemas.microsoft.com/office/drawing/2014/main" id="{F0995BF8-EE0A-47A8-BD43-F974E6E0FFC0}"/>
              </a:ext>
            </a:extLst>
          </p:cNvPr>
          <p:cNvSpPr>
            <a:spLocks noGrp="1"/>
          </p:cNvSpPr>
          <p:nvPr>
            <p:ph idx="1"/>
          </p:nvPr>
        </p:nvSpPr>
        <p:spPr/>
        <p:txBody>
          <a:bodyPr/>
          <a:lstStyle/>
          <a:p>
            <a:r>
              <a:rPr lang="en-CA" dirty="0"/>
              <a:t>Zeno was attempting to prove that change and motion may not actually exist with these (and more) paradoxes by trying to find flaws in the way the real world works if there was motion.</a:t>
            </a:r>
          </a:p>
        </p:txBody>
      </p:sp>
    </p:spTree>
    <p:extLst>
      <p:ext uri="{BB962C8B-B14F-4D97-AF65-F5344CB8AC3E}">
        <p14:creationId xmlns:p14="http://schemas.microsoft.com/office/powerpoint/2010/main" val="1091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8256-FDF5-4634-816C-F418D8C5D464}"/>
              </a:ext>
            </a:extLst>
          </p:cNvPr>
          <p:cNvSpPr>
            <a:spLocks noGrp="1"/>
          </p:cNvSpPr>
          <p:nvPr>
            <p:ph type="title"/>
          </p:nvPr>
        </p:nvSpPr>
        <p:spPr/>
        <p:txBody>
          <a:bodyPr/>
          <a:lstStyle/>
          <a:p>
            <a:r>
              <a:rPr lang="en-CA" dirty="0"/>
              <a:t>Citation slide (All the websites I used)</a:t>
            </a:r>
          </a:p>
        </p:txBody>
      </p:sp>
      <p:sp>
        <p:nvSpPr>
          <p:cNvPr id="3" name="Content Placeholder 2">
            <a:extLst>
              <a:ext uri="{FF2B5EF4-FFF2-40B4-BE49-F238E27FC236}">
                <a16:creationId xmlns:a16="http://schemas.microsoft.com/office/drawing/2014/main" id="{D5866383-E4B9-4F29-8561-842B9CB8EC8C}"/>
              </a:ext>
            </a:extLst>
          </p:cNvPr>
          <p:cNvSpPr>
            <a:spLocks noGrp="1"/>
          </p:cNvSpPr>
          <p:nvPr>
            <p:ph idx="1"/>
          </p:nvPr>
        </p:nvSpPr>
        <p:spPr/>
        <p:txBody>
          <a:bodyPr>
            <a:normAutofit fontScale="92500" lnSpcReduction="10000"/>
          </a:bodyPr>
          <a:lstStyle/>
          <a:p>
            <a:r>
              <a:rPr lang="en-CA" sz="1100" dirty="0" err="1"/>
              <a:t>Youtube</a:t>
            </a:r>
            <a:r>
              <a:rPr lang="en-CA" sz="1100" dirty="0"/>
              <a:t> Video “The Arrow Paradox”						“What is the Answer to Zeno’s Paradox” by Brain Palmer</a:t>
            </a:r>
            <a:endParaRPr lang="en-CA" sz="500" dirty="0"/>
          </a:p>
          <a:p>
            <a:pPr marL="0" indent="0">
              <a:buNone/>
            </a:pPr>
            <a:r>
              <a:rPr lang="en-CA" sz="1100" dirty="0"/>
              <a:t>By Carneades.org:								(Explains what the meaning behind the paradoxes might be).	</a:t>
            </a:r>
          </a:p>
          <a:p>
            <a:pPr marL="0" indent="0">
              <a:buNone/>
            </a:pPr>
            <a:r>
              <a:rPr lang="en-CA" sz="1100" dirty="0">
                <a:hlinkClick r:id="rId2"/>
              </a:rPr>
              <a:t>https://www.youtube.com/watch?v=cw3V5BruAwI</a:t>
            </a:r>
            <a:r>
              <a:rPr lang="en-CA" sz="1100" dirty="0"/>
              <a:t>				</a:t>
            </a:r>
            <a:r>
              <a:rPr lang="en-CA" sz="1100" dirty="0">
                <a:hlinkClick r:id="rId3"/>
              </a:rPr>
              <a:t>Link was too long so click this for the website</a:t>
            </a:r>
            <a:endParaRPr lang="en-CA" sz="1100" dirty="0"/>
          </a:p>
          <a:p>
            <a:pPr marL="0" indent="0">
              <a:buNone/>
            </a:pPr>
            <a:r>
              <a:rPr lang="en-CA" sz="1100" dirty="0"/>
              <a:t>	Internet Encyclopedia of Philosophy by Bradley </a:t>
            </a:r>
            <a:r>
              <a:rPr lang="en-CA" sz="1100" dirty="0" err="1"/>
              <a:t>Dowen</a:t>
            </a:r>
            <a:endParaRPr lang="en-CA" sz="1100" dirty="0"/>
          </a:p>
          <a:p>
            <a:pPr marL="0" indent="0">
              <a:buNone/>
            </a:pPr>
            <a:r>
              <a:rPr lang="en-CA" sz="1100" dirty="0"/>
              <a:t>(Stuff on the Paradoxes themselves)</a:t>
            </a:r>
          </a:p>
          <a:p>
            <a:pPr marL="0" indent="0">
              <a:buNone/>
            </a:pPr>
            <a:r>
              <a:rPr lang="en-CA" sz="1100" dirty="0">
                <a:hlinkClick r:id="rId4"/>
              </a:rPr>
              <a:t>http://www.iep.utm.edu/zeno-par/#SSH3ai</a:t>
            </a:r>
            <a:endParaRPr lang="en-CA" sz="1100" dirty="0"/>
          </a:p>
          <a:p>
            <a:pPr marL="0" indent="0">
              <a:buNone/>
            </a:pPr>
            <a:r>
              <a:rPr lang="en-CA" sz="1100" dirty="0"/>
              <a:t>	Summation Notation</a:t>
            </a:r>
          </a:p>
          <a:p>
            <a:pPr marL="0" indent="0">
              <a:buNone/>
            </a:pPr>
            <a:r>
              <a:rPr lang="en-CA" sz="1100" dirty="0"/>
              <a:t>(Stuff on the equations)</a:t>
            </a:r>
          </a:p>
          <a:p>
            <a:pPr marL="0" indent="0">
              <a:buNone/>
            </a:pPr>
            <a:r>
              <a:rPr lang="en-CA" sz="1100" dirty="0">
                <a:hlinkClick r:id="rId5"/>
              </a:rPr>
              <a:t>http://www.columbia.edu/itc/sipa/math/summation.html</a:t>
            </a:r>
            <a:endParaRPr lang="en-CA" sz="1100" dirty="0"/>
          </a:p>
          <a:p>
            <a:pPr marL="0" indent="0">
              <a:buNone/>
            </a:pPr>
            <a:r>
              <a:rPr lang="en-CA" sz="1100" dirty="0"/>
              <a:t>	Sums of Infinite Series by OKJ</a:t>
            </a:r>
          </a:p>
          <a:p>
            <a:pPr marL="0" indent="0">
              <a:buNone/>
            </a:pPr>
            <a:r>
              <a:rPr lang="en-CA" sz="1100" dirty="0"/>
              <a:t>(Infinite Series’ that converge and diverge)</a:t>
            </a:r>
          </a:p>
          <a:p>
            <a:pPr marL="0" indent="0">
              <a:buNone/>
            </a:pPr>
            <a:r>
              <a:rPr lang="en-CA" sz="1100" dirty="0">
                <a:hlinkClick r:id="rId6"/>
              </a:rPr>
              <a:t>http://home.windstream.net/okrebs/page135.html</a:t>
            </a:r>
            <a:endParaRPr lang="en-CA" sz="1100" dirty="0"/>
          </a:p>
        </p:txBody>
      </p:sp>
    </p:spTree>
    <p:extLst>
      <p:ext uri="{BB962C8B-B14F-4D97-AF65-F5344CB8AC3E}">
        <p14:creationId xmlns:p14="http://schemas.microsoft.com/office/powerpoint/2010/main" val="984495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47684-1387-47F5-AEA5-D562BC9F8CCB}"/>
              </a:ext>
            </a:extLst>
          </p:cNvPr>
          <p:cNvSpPr>
            <a:spLocks noGrp="1"/>
          </p:cNvSpPr>
          <p:nvPr>
            <p:ph type="title"/>
          </p:nvPr>
        </p:nvSpPr>
        <p:spPr/>
        <p:txBody>
          <a:bodyPr/>
          <a:lstStyle/>
          <a:p>
            <a:pPr algn="ctr"/>
            <a:r>
              <a:rPr lang="en-CA" dirty="0"/>
              <a:t>One of the Paradoxes</a:t>
            </a:r>
          </a:p>
        </p:txBody>
      </p:sp>
      <p:sp>
        <p:nvSpPr>
          <p:cNvPr id="3" name="Content Placeholder 2">
            <a:extLst>
              <a:ext uri="{FF2B5EF4-FFF2-40B4-BE49-F238E27FC236}">
                <a16:creationId xmlns:a16="http://schemas.microsoft.com/office/drawing/2014/main" id="{C03D9573-4FDF-414B-A483-0E85DDEF4287}"/>
              </a:ext>
            </a:extLst>
          </p:cNvPr>
          <p:cNvSpPr>
            <a:spLocks noGrp="1"/>
          </p:cNvSpPr>
          <p:nvPr>
            <p:ph idx="1"/>
          </p:nvPr>
        </p:nvSpPr>
        <p:spPr/>
        <p:txBody>
          <a:bodyPr/>
          <a:lstStyle/>
          <a:p>
            <a:r>
              <a:rPr lang="en-CA" dirty="0"/>
              <a:t>In order to get from point A to point B, you need to pass a half way point, but once you pass that halfway point, there’s a halfway point between that point and point B, and once you get to that halfway point, there’s another, and so on, basically saying that you’ll never get to the end point, because there’s always another halfway point.</a:t>
            </a:r>
          </a:p>
        </p:txBody>
      </p:sp>
      <p:pic>
        <p:nvPicPr>
          <p:cNvPr id="5" name="Picture 4">
            <a:extLst>
              <a:ext uri="{FF2B5EF4-FFF2-40B4-BE49-F238E27FC236}">
                <a16:creationId xmlns:a16="http://schemas.microsoft.com/office/drawing/2014/main" id="{E16C62C2-51CC-4487-9337-293A503FE3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76" y="4058444"/>
            <a:ext cx="11767343" cy="1485106"/>
          </a:xfrm>
          <a:prstGeom prst="rect">
            <a:avLst/>
          </a:prstGeom>
        </p:spPr>
      </p:pic>
    </p:spTree>
    <p:extLst>
      <p:ext uri="{BB962C8B-B14F-4D97-AF65-F5344CB8AC3E}">
        <p14:creationId xmlns:p14="http://schemas.microsoft.com/office/powerpoint/2010/main" val="315818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CA51-1BAF-451F-B138-D5826ADC30E8}"/>
              </a:ext>
            </a:extLst>
          </p:cNvPr>
          <p:cNvSpPr>
            <a:spLocks noGrp="1"/>
          </p:cNvSpPr>
          <p:nvPr>
            <p:ph type="title"/>
          </p:nvPr>
        </p:nvSpPr>
        <p:spPr/>
        <p:txBody>
          <a:bodyPr/>
          <a:lstStyle/>
          <a:p>
            <a:pPr algn="ctr"/>
            <a:r>
              <a:rPr lang="en-CA" dirty="0"/>
              <a:t>Logical?</a:t>
            </a:r>
          </a:p>
        </p:txBody>
      </p:sp>
      <p:sp>
        <p:nvSpPr>
          <p:cNvPr id="3" name="Content Placeholder 2">
            <a:extLst>
              <a:ext uri="{FF2B5EF4-FFF2-40B4-BE49-F238E27FC236}">
                <a16:creationId xmlns:a16="http://schemas.microsoft.com/office/drawing/2014/main" id="{934719EB-CDCC-4EF4-9D44-D2352CEF42CB}"/>
              </a:ext>
            </a:extLst>
          </p:cNvPr>
          <p:cNvSpPr>
            <a:spLocks noGrp="1"/>
          </p:cNvSpPr>
          <p:nvPr>
            <p:ph idx="1"/>
          </p:nvPr>
        </p:nvSpPr>
        <p:spPr>
          <a:xfrm>
            <a:off x="1154954" y="2618490"/>
            <a:ext cx="8825659" cy="3416300"/>
          </a:xfrm>
        </p:spPr>
        <p:txBody>
          <a:bodyPr>
            <a:normAutofit/>
          </a:bodyPr>
          <a:lstStyle/>
          <a:p>
            <a:r>
              <a:rPr lang="en-CA" dirty="0"/>
              <a:t>From point A to point B, there will always only be one halfway point, which is halfway, and will remain in that same spot regardless where you are. </a:t>
            </a:r>
          </a:p>
          <a:p>
            <a:r>
              <a:rPr lang="en-CA" dirty="0"/>
              <a:t>From the person to point B, depending where the person is, the half way mark will always change. The closer you go towards point B, the closer the halfway mark will be to point B. This would mean that you would never really hit a halfway point until you actually make it to the end point.</a:t>
            </a:r>
          </a:p>
          <a:p>
            <a:r>
              <a:rPr lang="en-CA" dirty="0"/>
              <a:t>Technically every spot from point A to point B would be a halfway mark, depending on how you look at it at once. </a:t>
            </a:r>
          </a:p>
          <a:p>
            <a:r>
              <a:rPr lang="en-CA" dirty="0"/>
              <a:t>Once you pass point B, that halfway point would then be behind you, it wouldn’t stop you from ever reaching point B.</a:t>
            </a:r>
          </a:p>
        </p:txBody>
      </p:sp>
    </p:spTree>
    <p:extLst>
      <p:ext uri="{BB962C8B-B14F-4D97-AF65-F5344CB8AC3E}">
        <p14:creationId xmlns:p14="http://schemas.microsoft.com/office/powerpoint/2010/main" val="400849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E0E0-2B2C-4A22-AEAD-CE13ECD4A80C}"/>
              </a:ext>
            </a:extLst>
          </p:cNvPr>
          <p:cNvSpPr>
            <a:spLocks noGrp="1"/>
          </p:cNvSpPr>
          <p:nvPr>
            <p:ph type="title"/>
          </p:nvPr>
        </p:nvSpPr>
        <p:spPr/>
        <p:txBody>
          <a:bodyPr/>
          <a:lstStyle/>
          <a:p>
            <a:pPr algn="ctr"/>
            <a:r>
              <a:rPr lang="en-CA" dirty="0"/>
              <a:t>Equations – Sigma Notation</a:t>
            </a:r>
          </a:p>
        </p:txBody>
      </p:sp>
      <p:pic>
        <p:nvPicPr>
          <p:cNvPr id="5" name="Content Placeholder 4">
            <a:extLst>
              <a:ext uri="{FF2B5EF4-FFF2-40B4-BE49-F238E27FC236}">
                <a16:creationId xmlns:a16="http://schemas.microsoft.com/office/drawing/2014/main" id="{7D15B331-DC6A-45D8-81F2-973A390FC5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88587" y="2913856"/>
            <a:ext cx="2905207" cy="2421006"/>
          </a:xfrm>
        </p:spPr>
      </p:pic>
      <p:cxnSp>
        <p:nvCxnSpPr>
          <p:cNvPr id="7" name="Straight Arrow Connector 6">
            <a:extLst>
              <a:ext uri="{FF2B5EF4-FFF2-40B4-BE49-F238E27FC236}">
                <a16:creationId xmlns:a16="http://schemas.microsoft.com/office/drawing/2014/main" id="{81F2B96B-C1E8-42C8-A8A3-AD09FF1F00BE}"/>
              </a:ext>
            </a:extLst>
          </p:cNvPr>
          <p:cNvCxnSpPr>
            <a:cxnSpLocks/>
          </p:cNvCxnSpPr>
          <p:nvPr/>
        </p:nvCxnSpPr>
        <p:spPr>
          <a:xfrm>
            <a:off x="3988721" y="2583509"/>
            <a:ext cx="1140492" cy="381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CFA3049-6814-4B62-A800-78AF7A0F067B}"/>
              </a:ext>
            </a:extLst>
          </p:cNvPr>
          <p:cNvSpPr txBox="1"/>
          <p:nvPr/>
        </p:nvSpPr>
        <p:spPr>
          <a:xfrm>
            <a:off x="1793142" y="2267387"/>
            <a:ext cx="2795445" cy="369332"/>
          </a:xfrm>
          <a:prstGeom prst="rect">
            <a:avLst/>
          </a:prstGeom>
          <a:noFill/>
        </p:spPr>
        <p:txBody>
          <a:bodyPr wrap="none" rtlCol="0">
            <a:spAutoFit/>
          </a:bodyPr>
          <a:lstStyle/>
          <a:p>
            <a:r>
              <a:rPr lang="en-CA" dirty="0"/>
              <a:t>Upper Limit of the equation</a:t>
            </a:r>
          </a:p>
        </p:txBody>
      </p:sp>
      <p:cxnSp>
        <p:nvCxnSpPr>
          <p:cNvPr id="11" name="Straight Arrow Connector 10">
            <a:extLst>
              <a:ext uri="{FF2B5EF4-FFF2-40B4-BE49-F238E27FC236}">
                <a16:creationId xmlns:a16="http://schemas.microsoft.com/office/drawing/2014/main" id="{E16BC6C0-6005-487D-818B-673340B95D45}"/>
              </a:ext>
            </a:extLst>
          </p:cNvPr>
          <p:cNvCxnSpPr>
            <a:cxnSpLocks/>
          </p:cNvCxnSpPr>
          <p:nvPr/>
        </p:nvCxnSpPr>
        <p:spPr>
          <a:xfrm flipV="1">
            <a:off x="4057650" y="5301921"/>
            <a:ext cx="559512" cy="4130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D92B5C7-73FE-48C0-A4D4-35B210CDB8E1}"/>
              </a:ext>
            </a:extLst>
          </p:cNvPr>
          <p:cNvSpPr txBox="1"/>
          <p:nvPr/>
        </p:nvSpPr>
        <p:spPr>
          <a:xfrm>
            <a:off x="3640036" y="5715000"/>
            <a:ext cx="697370" cy="369332"/>
          </a:xfrm>
          <a:prstGeom prst="rect">
            <a:avLst/>
          </a:prstGeom>
          <a:noFill/>
        </p:spPr>
        <p:txBody>
          <a:bodyPr wrap="none" rtlCol="0">
            <a:spAutoFit/>
          </a:bodyPr>
          <a:lstStyle/>
          <a:p>
            <a:r>
              <a:rPr lang="en-CA" dirty="0"/>
              <a:t>Index</a:t>
            </a:r>
          </a:p>
        </p:txBody>
      </p:sp>
      <p:cxnSp>
        <p:nvCxnSpPr>
          <p:cNvPr id="15" name="Straight Arrow Connector 14">
            <a:extLst>
              <a:ext uri="{FF2B5EF4-FFF2-40B4-BE49-F238E27FC236}">
                <a16:creationId xmlns:a16="http://schemas.microsoft.com/office/drawing/2014/main" id="{F2F25A03-12C3-4FC4-9CB9-D86E5C2AE2CB}"/>
              </a:ext>
            </a:extLst>
          </p:cNvPr>
          <p:cNvCxnSpPr>
            <a:cxnSpLocks/>
          </p:cNvCxnSpPr>
          <p:nvPr/>
        </p:nvCxnSpPr>
        <p:spPr>
          <a:xfrm flipH="1" flipV="1">
            <a:off x="5936458" y="5400677"/>
            <a:ext cx="492917" cy="498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4CFE086-5880-4E5E-B28C-3E61A6688102}"/>
              </a:ext>
            </a:extLst>
          </p:cNvPr>
          <p:cNvSpPr txBox="1"/>
          <p:nvPr/>
        </p:nvSpPr>
        <p:spPr>
          <a:xfrm>
            <a:off x="5224492" y="5931710"/>
            <a:ext cx="2741200" cy="369332"/>
          </a:xfrm>
          <a:prstGeom prst="rect">
            <a:avLst/>
          </a:prstGeom>
          <a:noFill/>
        </p:spPr>
        <p:txBody>
          <a:bodyPr wrap="none" rtlCol="0">
            <a:spAutoFit/>
          </a:bodyPr>
          <a:lstStyle/>
          <a:p>
            <a:r>
              <a:rPr lang="en-CA" dirty="0"/>
              <a:t>Lower limit of the equation</a:t>
            </a:r>
          </a:p>
        </p:txBody>
      </p:sp>
      <p:cxnSp>
        <p:nvCxnSpPr>
          <p:cNvPr id="22" name="Straight Arrow Connector 21">
            <a:extLst>
              <a:ext uri="{FF2B5EF4-FFF2-40B4-BE49-F238E27FC236}">
                <a16:creationId xmlns:a16="http://schemas.microsoft.com/office/drawing/2014/main" id="{4FFF81D1-9021-4E4B-BC5C-078189E08825}"/>
              </a:ext>
            </a:extLst>
          </p:cNvPr>
          <p:cNvCxnSpPr>
            <a:cxnSpLocks/>
          </p:cNvCxnSpPr>
          <p:nvPr/>
        </p:nvCxnSpPr>
        <p:spPr>
          <a:xfrm flipH="1">
            <a:off x="6515102" y="2913856"/>
            <a:ext cx="521492" cy="696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9A1CF64-D7DC-4F8C-B0FE-B51BCC7AC5E7}"/>
              </a:ext>
            </a:extLst>
          </p:cNvPr>
          <p:cNvSpPr txBox="1"/>
          <p:nvPr/>
        </p:nvSpPr>
        <p:spPr>
          <a:xfrm>
            <a:off x="7122319" y="2728913"/>
            <a:ext cx="1135247" cy="369332"/>
          </a:xfrm>
          <a:prstGeom prst="rect">
            <a:avLst/>
          </a:prstGeom>
          <a:noFill/>
        </p:spPr>
        <p:txBody>
          <a:bodyPr wrap="none" rtlCol="0">
            <a:spAutoFit/>
          </a:bodyPr>
          <a:lstStyle/>
          <a:p>
            <a:r>
              <a:rPr lang="en-CA" dirty="0"/>
              <a:t>Summand</a:t>
            </a:r>
          </a:p>
        </p:txBody>
      </p:sp>
    </p:spTree>
    <p:extLst>
      <p:ext uri="{BB962C8B-B14F-4D97-AF65-F5344CB8AC3E}">
        <p14:creationId xmlns:p14="http://schemas.microsoft.com/office/powerpoint/2010/main" val="282529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351E4D-4DEE-477B-A085-5FCAE5B57E0B}"/>
              </a:ext>
            </a:extLst>
          </p:cNvPr>
          <p:cNvSpPr>
            <a:spLocks noGrp="1"/>
          </p:cNvSpPr>
          <p:nvPr>
            <p:ph type="title"/>
          </p:nvPr>
        </p:nvSpPr>
        <p:spPr/>
        <p:txBody>
          <a:bodyPr/>
          <a:lstStyle/>
          <a:p>
            <a:pPr algn="ctr"/>
            <a:r>
              <a:rPr lang="en-CA" dirty="0"/>
              <a:t>Zeno’s Paradox in </a:t>
            </a:r>
            <a:r>
              <a:rPr lang="en-CA"/>
              <a:t>an Equation</a:t>
            </a: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3A20D5E-0FC5-4257-9454-8788A83E288E}"/>
                  </a:ext>
                </a:extLst>
              </p:cNvPr>
              <p:cNvSpPr>
                <a:spLocks noGrp="1"/>
              </p:cNvSpPr>
              <p:nvPr>
                <p:ph idx="1"/>
              </p:nvPr>
            </p:nvSpPr>
            <p:spPr/>
            <p:txBody>
              <a:bodyPr/>
              <a:lstStyle/>
              <a:p>
                <a:pPr marL="457200" lvl="1" indent="0">
                  <a:buNone/>
                </a:pPr>
                <a:endParaRPr lang="en-CA" dirty="0"/>
              </a:p>
              <a:p>
                <a:pPr marL="457200" lvl="1" indent="0">
                  <a:buNone/>
                </a:pPr>
                <a:endParaRPr lang="en-CA" dirty="0"/>
              </a:p>
              <a:p>
                <a:pPr marL="457200" lvl="1" indent="0">
                  <a:buNone/>
                </a:pPr>
                <a14:m>
                  <m:oMathPara xmlns:m="http://schemas.openxmlformats.org/officeDocument/2006/math">
                    <m:oMathParaPr>
                      <m:jc m:val="centerGroup"/>
                    </m:oMathParaPr>
                    <m:oMath xmlns:m="http://schemas.openxmlformats.org/officeDocument/2006/math">
                      <m:nary>
                        <m:naryPr>
                          <m:chr m:val="∑"/>
                          <m:ctrlPr>
                            <a:rPr lang="en-CA" sz="4800" i="1" smtClean="0">
                              <a:latin typeface="Cambria Math" panose="02040503050406030204" pitchFamily="18" charset="0"/>
                            </a:rPr>
                          </m:ctrlPr>
                        </m:naryPr>
                        <m:sub>
                          <m:r>
                            <m:rPr>
                              <m:brk m:alnAt="23"/>
                            </m:rPr>
                            <a:rPr lang="en-CA" sz="4800" b="0" i="1" smtClean="0">
                              <a:latin typeface="Cambria Math" panose="02040503050406030204" pitchFamily="18" charset="0"/>
                            </a:rPr>
                            <m:t>𝑚</m:t>
                          </m:r>
                          <m:r>
                            <a:rPr lang="en-CA" sz="4800" b="0" i="1" smtClean="0">
                              <a:latin typeface="Cambria Math" panose="02040503050406030204" pitchFamily="18" charset="0"/>
                            </a:rPr>
                            <m:t>=1</m:t>
                          </m:r>
                        </m:sub>
                        <m:sup>
                          <m:r>
                            <a:rPr lang="en-CA" sz="4800" i="1" smtClean="0">
                              <a:latin typeface="Cambria Math" panose="02040503050406030204" pitchFamily="18" charset="0"/>
                              <a:ea typeface="Cambria Math" panose="02040503050406030204" pitchFamily="18" charset="0"/>
                            </a:rPr>
                            <m:t>∞</m:t>
                          </m:r>
                        </m:sup>
                        <m:e>
                          <m:f>
                            <m:fPr>
                              <m:ctrlPr>
                                <a:rPr lang="en-CA" sz="4800" i="1" smtClean="0">
                                  <a:latin typeface="Cambria Math" panose="02040503050406030204" pitchFamily="18" charset="0"/>
                                </a:rPr>
                              </m:ctrlPr>
                            </m:fPr>
                            <m:num>
                              <m:r>
                                <a:rPr lang="en-CA" sz="4800" b="0" i="1" smtClean="0">
                                  <a:latin typeface="Cambria Math" panose="02040503050406030204" pitchFamily="18" charset="0"/>
                                </a:rPr>
                                <m:t>1</m:t>
                              </m:r>
                            </m:num>
                            <m:den>
                              <m:sSup>
                                <m:sSupPr>
                                  <m:ctrlPr>
                                    <a:rPr lang="en-CA" sz="4800" b="0" i="1" smtClean="0">
                                      <a:latin typeface="Cambria Math" panose="02040503050406030204" pitchFamily="18" charset="0"/>
                                    </a:rPr>
                                  </m:ctrlPr>
                                </m:sSupPr>
                                <m:e>
                                  <m:r>
                                    <a:rPr lang="en-CA" sz="4800" b="0" i="1" smtClean="0">
                                      <a:latin typeface="Cambria Math" panose="02040503050406030204" pitchFamily="18" charset="0"/>
                                    </a:rPr>
                                    <m:t>2</m:t>
                                  </m:r>
                                </m:e>
                                <m:sup>
                                  <m:r>
                                    <a:rPr lang="en-CA" sz="4800" b="0" i="1" smtClean="0">
                                      <a:latin typeface="Cambria Math" panose="02040503050406030204" pitchFamily="18" charset="0"/>
                                    </a:rPr>
                                    <m:t>𝑚</m:t>
                                  </m:r>
                                </m:sup>
                              </m:sSup>
                            </m:den>
                          </m:f>
                        </m:e>
                      </m:nary>
                    </m:oMath>
                  </m:oMathPara>
                </a14:m>
                <a:endParaRPr lang="en-CA" sz="4800" dirty="0"/>
              </a:p>
            </p:txBody>
          </p:sp>
        </mc:Choice>
        <mc:Fallback xmlns="">
          <p:sp>
            <p:nvSpPr>
              <p:cNvPr id="3" name="Content Placeholder 2">
                <a:extLst>
                  <a:ext uri="{FF2B5EF4-FFF2-40B4-BE49-F238E27FC236}">
                    <a16:creationId xmlns:a16="http://schemas.microsoft.com/office/drawing/2014/main" id="{43A20D5E-0FC5-4257-9454-8788A83E288E}"/>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413055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A6973-E16D-476A-84D4-E31EDDD51D87}"/>
              </a:ext>
            </a:extLst>
          </p:cNvPr>
          <p:cNvSpPr>
            <a:spLocks noGrp="1"/>
          </p:cNvSpPr>
          <p:nvPr>
            <p:ph type="title"/>
          </p:nvPr>
        </p:nvSpPr>
        <p:spPr/>
        <p:txBody>
          <a:bodyPr/>
          <a:lstStyle/>
          <a:p>
            <a:r>
              <a:rPr lang="en-CA" dirty="0"/>
              <a:t>Another One of Zeno’s Paradoxes (Achilles)</a:t>
            </a:r>
          </a:p>
        </p:txBody>
      </p:sp>
      <p:sp>
        <p:nvSpPr>
          <p:cNvPr id="3" name="Content Placeholder 2">
            <a:extLst>
              <a:ext uri="{FF2B5EF4-FFF2-40B4-BE49-F238E27FC236}">
                <a16:creationId xmlns:a16="http://schemas.microsoft.com/office/drawing/2014/main" id="{45D7FDBB-ED3E-4F4A-8813-951D2B6AC6E9}"/>
              </a:ext>
            </a:extLst>
          </p:cNvPr>
          <p:cNvSpPr>
            <a:spLocks noGrp="1"/>
          </p:cNvSpPr>
          <p:nvPr>
            <p:ph idx="1"/>
          </p:nvPr>
        </p:nvSpPr>
        <p:spPr>
          <a:xfrm>
            <a:off x="838201" y="1825624"/>
            <a:ext cx="7016646" cy="4904959"/>
          </a:xfrm>
        </p:spPr>
        <p:txBody>
          <a:bodyPr>
            <a:normAutofit/>
          </a:bodyPr>
          <a:lstStyle/>
          <a:p>
            <a:endParaRPr lang="en-CA" dirty="0"/>
          </a:p>
          <a:p>
            <a:r>
              <a:rPr lang="en-CA" dirty="0"/>
              <a:t>Achilles is in a footrace with a tortoise, but the tortoise has been given a head-start of 100 meters. Once they start, both racers are moving at a constant speed, in which Achilles is obviously going much faster. Once he passes 100 meters, in which where the tortoise had started, but the tortoise had moved about 10 meters passed that start. Achilles then runs the 10 meters the tortoise had got to, but the tortoise once again, moved a bit farther. Every time Achilles gets to where the tortoise once was, the tortoise has always moved a bit ahead, meaning that Achilles can never pass the tortoise. </a:t>
            </a:r>
          </a:p>
        </p:txBody>
      </p:sp>
      <p:pic>
        <p:nvPicPr>
          <p:cNvPr id="5" name="Picture 4">
            <a:extLst>
              <a:ext uri="{FF2B5EF4-FFF2-40B4-BE49-F238E27FC236}">
                <a16:creationId xmlns:a16="http://schemas.microsoft.com/office/drawing/2014/main" id="{14050A7C-0440-4522-A8CF-3E736EAF4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4847" y="2318545"/>
            <a:ext cx="4167715" cy="3143249"/>
          </a:xfrm>
          <a:prstGeom prst="rect">
            <a:avLst/>
          </a:prstGeom>
        </p:spPr>
      </p:pic>
    </p:spTree>
    <p:extLst>
      <p:ext uri="{BB962C8B-B14F-4D97-AF65-F5344CB8AC3E}">
        <p14:creationId xmlns:p14="http://schemas.microsoft.com/office/powerpoint/2010/main" val="236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601CF-12A6-4746-982E-BB49130D508C}"/>
              </a:ext>
            </a:extLst>
          </p:cNvPr>
          <p:cNvSpPr>
            <a:spLocks noGrp="1"/>
          </p:cNvSpPr>
          <p:nvPr>
            <p:ph type="title"/>
          </p:nvPr>
        </p:nvSpPr>
        <p:spPr/>
        <p:txBody>
          <a:bodyPr/>
          <a:lstStyle/>
          <a:p>
            <a:pPr algn="ctr"/>
            <a:r>
              <a:rPr lang="en-CA" dirty="0"/>
              <a:t>Plausible?</a:t>
            </a:r>
          </a:p>
        </p:txBody>
      </p:sp>
      <p:sp>
        <p:nvSpPr>
          <p:cNvPr id="3" name="Content Placeholder 2">
            <a:extLst>
              <a:ext uri="{FF2B5EF4-FFF2-40B4-BE49-F238E27FC236}">
                <a16:creationId xmlns:a16="http://schemas.microsoft.com/office/drawing/2014/main" id="{7421E918-F517-4264-B6CF-9CAC165E4C4F}"/>
              </a:ext>
            </a:extLst>
          </p:cNvPr>
          <p:cNvSpPr>
            <a:spLocks noGrp="1"/>
          </p:cNvSpPr>
          <p:nvPr>
            <p:ph idx="1"/>
          </p:nvPr>
        </p:nvSpPr>
        <p:spPr/>
        <p:txBody>
          <a:bodyPr/>
          <a:lstStyle/>
          <a:p>
            <a:r>
              <a:rPr lang="en-CA" dirty="0"/>
              <a:t>In order for the tortoise to always maintain a lead in this race, would mean for it to be faster than Achilles.</a:t>
            </a:r>
          </a:p>
          <a:p>
            <a:r>
              <a:rPr lang="en-CA" dirty="0"/>
              <a:t>What happens when Achilles is very close behind the tortoise?</a:t>
            </a:r>
          </a:p>
          <a:p>
            <a:r>
              <a:rPr lang="en-CA" dirty="0"/>
              <a:t>Common sense…</a:t>
            </a:r>
          </a:p>
          <a:p>
            <a:endParaRPr lang="en-CA" dirty="0"/>
          </a:p>
        </p:txBody>
      </p:sp>
    </p:spTree>
    <p:extLst>
      <p:ext uri="{BB962C8B-B14F-4D97-AF65-F5344CB8AC3E}">
        <p14:creationId xmlns:p14="http://schemas.microsoft.com/office/powerpoint/2010/main" val="3111368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A74A-CBC3-46DE-9172-4E5F5B2561DA}"/>
              </a:ext>
            </a:extLst>
          </p:cNvPr>
          <p:cNvSpPr>
            <a:spLocks noGrp="1"/>
          </p:cNvSpPr>
          <p:nvPr>
            <p:ph type="title"/>
          </p:nvPr>
        </p:nvSpPr>
        <p:spPr/>
        <p:txBody>
          <a:bodyPr/>
          <a:lstStyle/>
          <a:p>
            <a:r>
              <a:rPr lang="en-CA" dirty="0"/>
              <a:t>Arrow Paradox </a:t>
            </a:r>
          </a:p>
        </p:txBody>
      </p:sp>
      <p:pic>
        <p:nvPicPr>
          <p:cNvPr id="13" name="Online Media 12">
            <a:hlinkClick r:id="" action="ppaction://media"/>
            <a:extLst>
              <a:ext uri="{FF2B5EF4-FFF2-40B4-BE49-F238E27FC236}">
                <a16:creationId xmlns:a16="http://schemas.microsoft.com/office/drawing/2014/main" id="{F84BD4B6-65E9-401B-A69D-77B5724ABE2A}"/>
              </a:ext>
            </a:extLst>
          </p:cNvPr>
          <p:cNvPicPr>
            <a:picLocks noGrp="1" noRot="1" noChangeAspect="1"/>
          </p:cNvPicPr>
          <p:nvPr>
            <p:ph idx="1"/>
            <a:videoFile r:link="rId1"/>
          </p:nvPr>
        </p:nvPicPr>
        <p:blipFill>
          <a:blip r:embed="rId3"/>
          <a:stretch>
            <a:fillRect/>
          </a:stretch>
        </p:blipFill>
        <p:spPr>
          <a:xfrm>
            <a:off x="2852738" y="2095318"/>
            <a:ext cx="6234112" cy="4675584"/>
          </a:xfrm>
          <a:prstGeom prst="rect">
            <a:avLst/>
          </a:prstGeom>
        </p:spPr>
      </p:pic>
    </p:spTree>
    <p:extLst>
      <p:ext uri="{BB962C8B-B14F-4D97-AF65-F5344CB8AC3E}">
        <p14:creationId xmlns:p14="http://schemas.microsoft.com/office/powerpoint/2010/main" val="336455512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5D30-02CD-4FB6-8160-9696248F8FC2}"/>
              </a:ext>
            </a:extLst>
          </p:cNvPr>
          <p:cNvSpPr>
            <a:spLocks noGrp="1"/>
          </p:cNvSpPr>
          <p:nvPr>
            <p:ph type="title"/>
          </p:nvPr>
        </p:nvSpPr>
        <p:spPr/>
        <p:txBody>
          <a:bodyPr/>
          <a:lstStyle/>
          <a:p>
            <a:r>
              <a:rPr lang="en-CA" dirty="0"/>
              <a:t>Last Paradox to Talk About (Arrow Paradox)</a:t>
            </a:r>
          </a:p>
        </p:txBody>
      </p:sp>
      <p:sp>
        <p:nvSpPr>
          <p:cNvPr id="3" name="Content Placeholder 2">
            <a:extLst>
              <a:ext uri="{FF2B5EF4-FFF2-40B4-BE49-F238E27FC236}">
                <a16:creationId xmlns:a16="http://schemas.microsoft.com/office/drawing/2014/main" id="{06820898-CA29-444E-85B1-C3F479552E57}"/>
              </a:ext>
            </a:extLst>
          </p:cNvPr>
          <p:cNvSpPr>
            <a:spLocks noGrp="1"/>
          </p:cNvSpPr>
          <p:nvPr>
            <p:ph idx="1"/>
          </p:nvPr>
        </p:nvSpPr>
        <p:spPr/>
        <p:txBody>
          <a:bodyPr/>
          <a:lstStyle/>
          <a:p>
            <a:r>
              <a:rPr lang="en-CA" dirty="0"/>
              <a:t>An arrow cannot move through the air because there is “no time” to do so, and an arrow must occupy a space equal to itself in every moment, which would be at any ‘place’ and since places do not move, nor does the arrow move. </a:t>
            </a:r>
          </a:p>
        </p:txBody>
      </p:sp>
      <p:pic>
        <p:nvPicPr>
          <p:cNvPr id="5" name="Picture 4">
            <a:extLst>
              <a:ext uri="{FF2B5EF4-FFF2-40B4-BE49-F238E27FC236}">
                <a16:creationId xmlns:a16="http://schemas.microsoft.com/office/drawing/2014/main" id="{4E7A6A13-DEC3-4E29-992A-ADF381090D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6112" y="3429000"/>
            <a:ext cx="5819775" cy="2771321"/>
          </a:xfrm>
          <a:prstGeom prst="rect">
            <a:avLst/>
          </a:prstGeom>
        </p:spPr>
      </p:pic>
    </p:spTree>
    <p:extLst>
      <p:ext uri="{BB962C8B-B14F-4D97-AF65-F5344CB8AC3E}">
        <p14:creationId xmlns:p14="http://schemas.microsoft.com/office/powerpoint/2010/main" val="617339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344</TotalTime>
  <Words>560</Words>
  <Application>Microsoft Office PowerPoint</Application>
  <PresentationFormat>Widescreen</PresentationFormat>
  <Paragraphs>48</Paragraphs>
  <Slides>12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Cambria Math</vt:lpstr>
      <vt:lpstr>Century Gothic</vt:lpstr>
      <vt:lpstr>Wingdings 3</vt:lpstr>
      <vt:lpstr>Ion Boardroom</vt:lpstr>
      <vt:lpstr>Zeno’s Paradoxes</vt:lpstr>
      <vt:lpstr>One of the Paradoxes</vt:lpstr>
      <vt:lpstr>Logical?</vt:lpstr>
      <vt:lpstr>Equations – Sigma Notation</vt:lpstr>
      <vt:lpstr>Zeno’s Paradox in an Equation</vt:lpstr>
      <vt:lpstr>Another One of Zeno’s Paradoxes (Achilles)</vt:lpstr>
      <vt:lpstr>Plausible?</vt:lpstr>
      <vt:lpstr>Arrow Paradox </vt:lpstr>
      <vt:lpstr>Last Paradox to Talk About (Arrow Paradox)</vt:lpstr>
      <vt:lpstr>Valid?</vt:lpstr>
      <vt:lpstr>Importance?</vt:lpstr>
      <vt:lpstr>Citation slide (All the websites I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Zeno’s Paradox</dc:title>
  <dc:creator>Liam Campbell</dc:creator>
  <cp:lastModifiedBy>Liam Campbell</cp:lastModifiedBy>
  <cp:revision>18</cp:revision>
  <dcterms:created xsi:type="dcterms:W3CDTF">2017-11-19T05:22:24Z</dcterms:created>
  <dcterms:modified xsi:type="dcterms:W3CDTF">2018-01-15T18:44:21Z</dcterms:modified>
</cp:coreProperties>
</file>