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3" r:id="rId6"/>
    <p:sldId id="267" r:id="rId7"/>
    <p:sldId id="262" r:id="rId8"/>
    <p:sldId id="260" r:id="rId9"/>
    <p:sldId id="258" r:id="rId10"/>
    <p:sldId id="261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52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5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9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E41CA9-9548-409A-B539-7A3BF8178419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73C46E-CA8D-4463-8EE0-2D0418D73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36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092" y="1332174"/>
            <a:ext cx="2807746" cy="32450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Crowfoot</a:t>
            </a:r>
          </a:p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By: Ken Gabales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Crowfoot in his Deathbed (</a:t>
            </a:r>
            <a:r>
              <a:rPr lang="en-US" dirty="0"/>
              <a:t>25 April 1890, near Blackfoot Crossing, AB).</a:t>
            </a:r>
            <a:endParaRPr lang="en-US" dirty="0"/>
          </a:p>
        </p:txBody>
      </p:sp>
      <p:pic>
        <p:nvPicPr>
          <p:cNvPr id="4" name="Content Placeholder 3" descr="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231" y="2011681"/>
            <a:ext cx="6013524" cy="3991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42" y="2225142"/>
            <a:ext cx="4599903" cy="3538387"/>
          </a:xfrm>
        </p:spPr>
      </p:pic>
    </p:spTree>
    <p:extLst>
      <p:ext uri="{BB962C8B-B14F-4D97-AF65-F5344CB8AC3E}">
        <p14:creationId xmlns:p14="http://schemas.microsoft.com/office/powerpoint/2010/main" val="14658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30" y="1128880"/>
            <a:ext cx="4156864" cy="48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pic>
        <p:nvPicPr>
          <p:cNvPr id="4" name="Content Placeholder 3" descr="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0676" y="1580050"/>
            <a:ext cx="4186797" cy="4784911"/>
          </a:xfrm>
        </p:spPr>
      </p:pic>
      <p:sp>
        <p:nvSpPr>
          <p:cNvPr id="3" name="Rectangle 2"/>
          <p:cNvSpPr/>
          <p:nvPr/>
        </p:nvSpPr>
        <p:spPr>
          <a:xfrm>
            <a:off x="1172092" y="2017962"/>
            <a:ext cx="41569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orn </a:t>
            </a:r>
            <a:r>
              <a:rPr lang="en-US" dirty="0"/>
              <a:t>circa 1830 near Belly River, </a:t>
            </a:r>
            <a:r>
              <a:rPr lang="en-US" dirty="0" smtClean="0"/>
              <a:t>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Father killed when he was young.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Mother remarried to a Blackfoot.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8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Chiefdom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81" y="2047921"/>
            <a:ext cx="4781480" cy="3406205"/>
          </a:xfrm>
        </p:spPr>
      </p:pic>
    </p:spTree>
    <p:extLst>
      <p:ext uri="{BB962C8B-B14F-4D97-AF65-F5344CB8AC3E}">
        <p14:creationId xmlns:p14="http://schemas.microsoft.com/office/powerpoint/2010/main" val="18144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654" y="1996663"/>
            <a:ext cx="6085162" cy="35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9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North-West Mounted Police (NWMP)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63" y="1731963"/>
            <a:ext cx="5327748" cy="40592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NWMP </a:t>
            </a:r>
            <a:r>
              <a:rPr lang="en-US" dirty="0" smtClean="0"/>
              <a:t>Officer James </a:t>
            </a:r>
            <a:r>
              <a:rPr lang="en-US" dirty="0"/>
              <a:t>Farquharson Macleod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96" y="1580050"/>
            <a:ext cx="3938276" cy="4379686"/>
          </a:xfrm>
        </p:spPr>
      </p:pic>
      <p:sp>
        <p:nvSpPr>
          <p:cNvPr id="5" name="TextBox 4"/>
          <p:cNvSpPr txBox="1"/>
          <p:nvPr/>
        </p:nvSpPr>
        <p:spPr>
          <a:xfrm>
            <a:off x="299705" y="2033195"/>
            <a:ext cx="53910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founded </a:t>
            </a:r>
            <a:r>
              <a:rPr lang="en-US" dirty="0"/>
              <a:t>Fort </a:t>
            </a:r>
            <a:r>
              <a:rPr lang="en-US" dirty="0" smtClean="0"/>
              <a:t>Macleod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suppressed the whisky </a:t>
            </a:r>
            <a:r>
              <a:rPr lang="en-US" dirty="0" smtClean="0"/>
              <a:t>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having won the confidence of the Blackfoot </a:t>
            </a:r>
            <a:r>
              <a:rPr lang="en-US" dirty="0" smtClean="0"/>
              <a:t>chiefs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negotiated Treaty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4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Adopted Cree </a:t>
            </a:r>
            <a:r>
              <a:rPr lang="en-US" dirty="0" err="1" smtClean="0"/>
              <a:t>Poundmaker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Poundmak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4875" y="1956349"/>
            <a:ext cx="5292763" cy="3672315"/>
          </a:xfrm>
        </p:spPr>
      </p:pic>
      <p:sp>
        <p:nvSpPr>
          <p:cNvPr id="3" name="TextBox 2"/>
          <p:cNvSpPr txBox="1"/>
          <p:nvPr/>
        </p:nvSpPr>
        <p:spPr>
          <a:xfrm>
            <a:off x="1592132" y="248501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Cree Chief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09" y="1731963"/>
            <a:ext cx="4068257" cy="4059237"/>
          </a:xfrm>
        </p:spPr>
      </p:pic>
    </p:spTree>
    <p:extLst>
      <p:ext uri="{BB962C8B-B14F-4D97-AF65-F5344CB8AC3E}">
        <p14:creationId xmlns:p14="http://schemas.microsoft.com/office/powerpoint/2010/main" val="32163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Crowfoot in middle and Family</a:t>
            </a:r>
            <a:endParaRPr lang="en-US" dirty="0"/>
          </a:p>
        </p:txBody>
      </p:sp>
      <p:pic>
        <p:nvPicPr>
          <p:cNvPr id="4" name="Content Placeholder 3" descr="0729607a-735a-424b-a138-3e76e6053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1237" y="2059781"/>
            <a:ext cx="5080000" cy="3403600"/>
          </a:xfrm>
        </p:spPr>
      </p:pic>
    </p:spTree>
    <p:extLst>
      <p:ext uri="{BB962C8B-B14F-4D97-AF65-F5344CB8AC3E}">
        <p14:creationId xmlns:p14="http://schemas.microsoft.com/office/powerpoint/2010/main" val="18192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38</TotalTime>
  <Words>89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Calisto MT</vt:lpstr>
      <vt:lpstr>Trebuchet MS</vt:lpstr>
      <vt:lpstr>Wingdings 2</vt:lpstr>
      <vt:lpstr>Slate</vt:lpstr>
      <vt:lpstr>PowerPoint Presentation</vt:lpstr>
      <vt:lpstr>Early Life</vt:lpstr>
      <vt:lpstr>War and Chiefdom</vt:lpstr>
      <vt:lpstr>PowerPoint Presentation</vt:lpstr>
      <vt:lpstr>North-West Mounted Police (NWMP)</vt:lpstr>
      <vt:lpstr>NWMP Officer James Farquharson Macleod</vt:lpstr>
      <vt:lpstr>Adopted Cree Poundmaker.</vt:lpstr>
      <vt:lpstr>PowerPoint Presentation</vt:lpstr>
      <vt:lpstr>Crowfoot in middle and Family</vt:lpstr>
      <vt:lpstr>Crowfoot in his Deathbed (25 April 1890, near Blackfoot Crossing, AB).</vt:lpstr>
      <vt:lpstr>PowerPoint Presentation</vt:lpstr>
      <vt:lpstr>PowerPoint Presentation</vt:lpstr>
    </vt:vector>
  </TitlesOfParts>
  <Company>School District 43 Coquitlam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132S-Gabales, Ken</dc:creator>
  <cp:lastModifiedBy>132S-Gabales, Ken</cp:lastModifiedBy>
  <cp:revision>9</cp:revision>
  <dcterms:created xsi:type="dcterms:W3CDTF">2017-01-04T17:30:25Z</dcterms:created>
  <dcterms:modified xsi:type="dcterms:W3CDTF">2017-01-06T18:17:03Z</dcterms:modified>
</cp:coreProperties>
</file>