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19F1FB-BB01-4B23-B74C-6951FEC01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9198F4-ECF9-45DD-B8F5-A2FFCCA44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8DD093-A754-46FE-919B-EC789DB3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A3A561-8463-4D33-BFD3-87B1D710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9229BB-1B15-4958-9BEA-99394771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81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49CB39-7B09-4A0B-8B0E-9E571B74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19066E-2393-4B11-8E8E-F07CD5BA7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6886D0-C903-4185-A07B-3DD3DE5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AE027B-0F99-45B2-8699-9EAFA0D5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44E4B1-5657-4A9F-A68E-E0CFCD80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82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31AB689-A1A4-473C-BA20-5625D787D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A641EC-68EF-4F4F-96B6-FEA539A00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479D96-C71B-4E65-B62E-978A84625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FD9A55-DD14-48F5-86E6-B1A5D468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46B408-F920-4295-A990-DD2D52C2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66FFD7-F916-4289-9184-D04502A23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34E490-EBA5-49ED-8FF9-607AB9652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9E3953-8554-4886-8707-0D9188FD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B2F94-41FC-41BC-87EE-370810B5C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286CE0-3F05-463D-9E62-0476C7AC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32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66540D-12D7-46E2-801C-1D3315A6E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6785CC-DD9D-4E64-ADAF-5839EB084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38CC64-C38A-4FC3-8B37-102A5F45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11D7CE-EEE9-4534-AB29-909CB03A7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F010D2-F51D-4758-832C-90E81445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4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AEA6FD-1D54-4E08-86A8-FE0E9EE7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2F9D36-6DDC-4C1D-8C59-DE1BB4FCF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C6B4B9-D5C4-4641-9594-645FA75F0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EC35CB-4012-447D-A8D2-49ED88C0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F98131-C390-4FF5-BB07-DE552B35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E92094-680B-4EC8-A075-F525D045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03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8FB84-561B-4457-BB52-F08F09DE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D35AC7-5A5A-43C6-A542-B56C17219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74B212-5259-4651-8ECD-A9C21DEC3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950D5C7-1547-40C1-BE66-19E8D6FE8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19E7BEB-EAA4-498F-955A-B7390AF1D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7B5A5A9-C239-45A7-980A-864784B4E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02DD0E7-085D-49CF-A4D4-956C353E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533E329-E91B-44D4-8524-6974C9B4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26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B8C388-6F4E-425D-9DDA-9624314B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AF82F86-8281-4984-8CC0-3AB09052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9D6B4F-3515-4E0F-93D4-FBB6931D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2F333B-AA97-42FC-A543-18D11992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39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2F0328F-5FD5-4967-B30D-01CF871F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7271760-1194-45A1-A6A0-CAB8EECF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FFE57D-CB48-4D4C-9D16-529AFE38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6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12C636-C6F6-4EFC-9C80-48C7907D9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66578E-1CD0-4F29-945C-6B49FEE7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7248D44-5CD2-463F-BAD8-9554AB181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974E5E-32A2-45B3-B772-F3578755E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B1411D-37F6-4C7B-9524-2BAEE91C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AA87C5-40C8-40F3-997A-FD6F84DA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01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DBBC90-D35A-4AEB-8137-4641B354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8E5CF2A-EC2E-4A32-96E7-0DC4DE205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BC4450F-D6BA-4D06-822E-BC313B2CD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815B03-44EE-4640-928D-ED1C8283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776AC6-BDBF-4812-AC95-B5056C3E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166D8B-C7B6-4709-A789-21F51022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5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FDD7A8D-2C12-4F1B-89CD-A1F586A0A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22DE87-6DA6-442F-ADE9-71B484FDE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D5D482-11E9-4879-8E7B-590B9936B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9578-E74F-4CCE-8BBB-3B9E86A4B854}" type="datetimeFigureOut">
              <a:rPr lang="zh-CN" altLang="en-US" smtClean="0"/>
              <a:t>2018/6/25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C0BE74-196D-44AD-817B-F3EDE3BEB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14A3F0-B9C5-46F8-BF05-DA0C75A4E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CEA7-B592-44D6-9C56-C2A63CC75E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97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DDBB861-D370-48F6-8938-A3C12E5A2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562A57BE-5A37-4AE4-AFCF-FC0410ABB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pPr algn="l"/>
            <a:r>
              <a:rPr lang="en-US" altLang="zh-CN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solar oven</a:t>
            </a:r>
            <a:endParaRPr lang="zh-CN" altLang="en-US" sz="11500" dirty="0">
              <a:ln w="22225">
                <a:solidFill>
                  <a:schemeClr val="tx1"/>
                </a:solidFill>
                <a:miter lim="800000"/>
              </a:ln>
              <a:noFill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38EF40E-5DBA-42ED-A56C-D9A034873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72002"/>
            <a:ext cx="10261600" cy="1202995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/>
              <a:t>                               Gary Zhao</a:t>
            </a:r>
            <a:endParaRPr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1174098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C5D86B5-9E8C-4D09-9B4E-8578761E07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8001C02-F714-47EB-B63D-E211F3452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altLang="zh-CN" sz="3300"/>
              <a:t>                  Information Gathering</a:t>
            </a:r>
            <a:endParaRPr lang="zh-CN" altLang="en-US" sz="33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48D07C-FCA2-4E94-B9BF-5F9C5943C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en-US" altLang="zh-CN" sz="1500"/>
              <a:t>1. Cooking with the sun‘s power is a fun way to use a renewable resource, and with excellent results</a:t>
            </a:r>
            <a:r>
              <a:rPr lang="zh-CN" altLang="en-US" sz="1500"/>
              <a:t>。</a:t>
            </a:r>
            <a:r>
              <a:rPr lang="en-US" altLang="zh-CN" sz="1500"/>
              <a:t>The light rays of the light source form shadows, which can be absorbed, reflected and refracted.</a:t>
            </a:r>
          </a:p>
          <a:p>
            <a:r>
              <a:rPr lang="en-US" altLang="zh-CN" sz="1500"/>
              <a:t>2. The light rays of the light source form shadows, which can be absorbed, reflected and refracted. </a:t>
            </a:r>
          </a:p>
          <a:p>
            <a:r>
              <a:rPr lang="en-US" altLang="zh-CN" sz="1500"/>
              <a:t>3. Many organizations are introducing solar cooking to the world's less developed regions to prevent further deforestation in fuel-starved areas</a:t>
            </a:r>
            <a:endParaRPr lang="zh-CN" altLang="en-US" sz="1500"/>
          </a:p>
        </p:txBody>
      </p:sp>
    </p:spTree>
    <p:extLst>
      <p:ext uri="{BB962C8B-B14F-4D97-AF65-F5344CB8AC3E}">
        <p14:creationId xmlns:p14="http://schemas.microsoft.com/office/powerpoint/2010/main" val="153877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0AC950-5D92-4745-AE6A-4286355A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US" altLang="zh-CN"/>
              <a:t>Plan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13A4DC-E32C-4339-946C-0FD7328A4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r>
              <a:rPr lang="en-US" altLang="zh-CN" sz="1300"/>
              <a:t>1. Take a large box and cut it in half. Put half of it on one side for the lid. The other half becomes the base</a:t>
            </a:r>
          </a:p>
          <a:p>
            <a:r>
              <a:rPr lang="en-US" altLang="zh-CN" sz="1300"/>
              <a:t>2. Fold an extra piece of paper to form a pad around the base.</a:t>
            </a:r>
          </a:p>
          <a:p>
            <a:r>
              <a:rPr lang="en-US" altLang="zh-CN" sz="1300"/>
              <a:t>3. Cut along this line, leaving four labels</a:t>
            </a:r>
          </a:p>
          <a:p>
            <a:r>
              <a:rPr lang="en-US" altLang="zh-CN" sz="1300"/>
              <a:t>4. Paste the aluminum foil into the inner and outer bottom of the liner</a:t>
            </a:r>
          </a:p>
          <a:p>
            <a:r>
              <a:rPr lang="en-US" altLang="zh-CN" sz="1300"/>
              <a:t>5. Fold the label and fold it under the flap of the inner box so that it blocks the four-angle hole</a:t>
            </a:r>
          </a:p>
          <a:p>
            <a:r>
              <a:rPr lang="en-US" altLang="zh-CN" sz="1300"/>
              <a:t>6. Now these fragments are glued to the current configuration</a:t>
            </a:r>
          </a:p>
          <a:p>
            <a:r>
              <a:rPr lang="en-US" altLang="zh-CN" sz="1300"/>
              <a:t>7. Color sheet metal (or cardboard) black and place inside the oven</a:t>
            </a:r>
            <a:endParaRPr lang="zh-CN" altLang="en-US" sz="13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4F74984-4663-478D-9691-3588988334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75541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8874A5-8C91-410F-B544-D653FF9E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Scientific Knowledge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FD6E07-AF51-4E59-A8D5-30963C99B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r>
              <a:rPr lang="en-US" altLang="zh-CN" sz="1800"/>
              <a:t>In this activity, we learn how to use the energy of the sun to meet our needs. Introducing the sun into solar cooking (heat) around the concept of solar energy - dark colors are used to absorb sunlight, greenhouse effects, and luminescent colors for reflection and insulation. Using this scientific knowledge, they will build and use solar ovens.</a:t>
            </a:r>
            <a:endParaRPr lang="zh-CN" altLang="en-US" sz="18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9C8C1A2-2574-41E1-A07F-EC46F4B6F0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8" r="2" b="2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49019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F0618178-4B5C-46A4-9E68-052C31FA6E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FA5C4DF-086A-4252-A582-34C8450B7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z="4800">
                <a:solidFill>
                  <a:srgbClr val="FFFFFF"/>
                </a:solidFill>
              </a:rPr>
              <a:t>Construction-Care Taken</a:t>
            </a:r>
          </a:p>
        </p:txBody>
      </p:sp>
      <p:pic>
        <p:nvPicPr>
          <p:cNvPr id="26" name="内容占位符 25">
            <a:extLst>
              <a:ext uri="{FF2B5EF4-FFF2-40B4-BE49-F238E27FC236}">
                <a16:creationId xmlns:a16="http://schemas.microsoft.com/office/drawing/2014/main" id="{8AE22584-F870-4A5B-993B-67BAFD68F9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1" r="29673" b="-1"/>
          <a:stretch/>
        </p:blipFill>
        <p:spPr>
          <a:xfrm>
            <a:off x="1240768" y="321733"/>
            <a:ext cx="2314185" cy="2966630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D4295500-EDCB-49E4-8E65-DCAE79929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789" y="743527"/>
            <a:ext cx="2775313" cy="2081484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50326307-4A64-4EB4-A0D0-5F2E39A3DB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2144"/>
          <a:stretch/>
        </p:blipFill>
        <p:spPr>
          <a:xfrm>
            <a:off x="7574805" y="545505"/>
            <a:ext cx="4308687" cy="2515903"/>
          </a:xfrm>
          <a:prstGeom prst="rect">
            <a:avLst/>
          </a:prstGeom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36FD40B-09C1-46D7-9E32-CC9BD7629F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图片 29">
            <a:extLst>
              <a:ext uri="{FF2B5EF4-FFF2-40B4-BE49-F238E27FC236}">
                <a16:creationId xmlns:a16="http://schemas.microsoft.com/office/drawing/2014/main" id="{6C5E1C16-0DF5-4602-862F-4D3306266D1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8" r="17214" b="3"/>
          <a:stretch/>
        </p:blipFill>
        <p:spPr>
          <a:xfrm>
            <a:off x="884704" y="3509963"/>
            <a:ext cx="3026313" cy="302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24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283</Words>
  <Application>Microsoft Office PowerPoint</Application>
  <PresentationFormat>宽屏</PresentationFormat>
  <Paragraphs>17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Office 主题​​</vt:lpstr>
      <vt:lpstr>solar oven</vt:lpstr>
      <vt:lpstr>                  Information Gathering</vt:lpstr>
      <vt:lpstr>Plan</vt:lpstr>
      <vt:lpstr>Scientific Knowledge</vt:lpstr>
      <vt:lpstr>Construction-Care Taken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oven</dc:title>
  <dc:creator>132S-Zhao, Gary - Jiahao</dc:creator>
  <cp:lastModifiedBy>132S-Zhao, Gary - Jiahao</cp:lastModifiedBy>
  <cp:revision>7</cp:revision>
  <dcterms:created xsi:type="dcterms:W3CDTF">2018-06-25T20:31:11Z</dcterms:created>
  <dcterms:modified xsi:type="dcterms:W3CDTF">2018-06-25T21:56:22Z</dcterms:modified>
</cp:coreProperties>
</file>