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Objects="1">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2/17/16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2/17/16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2/17/16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2/17/16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2/17/16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2/17/16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2/17/16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hyperlink" Target="http://carsongee.com/blog/2010-09-25/9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hyperlink" Target="http://www.movdata.net/states-of-matter.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emgn.com/entertainment/14-ways-youre-mistreating-iphone/" TargetMode="Externa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hyperlink" Target="http://www.creditslips.org/creditslips/2015/01/the-melting-ice-cube-fallacy.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hyperlink" Target="https://www.boundless.com/chemistry/textbooks/boundless-chemistry-textbook/liquids-and-solids-11/kinetic-molecular-theory-of-matter-83/the-kinetic-molecular-theory-of-matter-371-152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mtClean="0"/>
              <a:t>Matter matters</a:t>
            </a:r>
            <a:endParaRPr lang="en-US" dirty="0"/>
          </a:p>
        </p:txBody>
      </p:sp>
      <p:sp>
        <p:nvSpPr>
          <p:cNvPr id="3" name="Subtitle 2"/>
          <p:cNvSpPr>
            <a:spLocks noGrp="1"/>
          </p:cNvSpPr>
          <p:nvPr>
            <p:ph type="subTitle" idx="1"/>
          </p:nvPr>
        </p:nvSpPr>
        <p:spPr/>
        <p:txBody>
          <a:bodyPr/>
          <a:lstStyle/>
          <a:p>
            <a:r>
              <a:rPr lang="en-CA" dirty="0" smtClean="0"/>
              <a:t>By: Felicia </a:t>
            </a:r>
            <a:r>
              <a:rPr lang="en-CA" dirty="0" err="1" smtClean="0"/>
              <a:t>Poelzer</a:t>
            </a:r>
            <a:r>
              <a:rPr lang="en-CA" dirty="0" smtClean="0"/>
              <a:t>, and Alyson Vance</a:t>
            </a:r>
            <a:endParaRPr lang="en-US" dirty="0"/>
          </a:p>
        </p:txBody>
      </p:sp>
    </p:spTree>
    <p:extLst>
      <p:ext uri="{BB962C8B-B14F-4D97-AF65-F5344CB8AC3E}">
        <p14:creationId xmlns:p14="http://schemas.microsoft.com/office/powerpoint/2010/main" val="79238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Matter</a:t>
            </a:r>
            <a:endParaRPr lang="en-US" dirty="0"/>
          </a:p>
        </p:txBody>
      </p:sp>
      <p:pic>
        <p:nvPicPr>
          <p:cNvPr id="5" name="Content Placeholder 4"/>
          <p:cNvPicPr>
            <a:picLocks noGrp="1" noChangeAspect="1"/>
          </p:cNvPicPr>
          <p:nvPr>
            <p:ph idx="1"/>
          </p:nvPr>
        </p:nvPicPr>
        <p:blipFill rotWithShape="1">
          <a:blip r:embed="rId2"/>
          <a:srcRect l="-1" r="-19951"/>
          <a:stretch/>
        </p:blipFill>
        <p:spPr>
          <a:xfrm>
            <a:off x="5437101" y="1021006"/>
            <a:ext cx="7160815" cy="4206385"/>
          </a:xfrm>
          <a:prstGeom prst="rect">
            <a:avLst/>
          </a:prstGeom>
        </p:spPr>
      </p:pic>
      <p:sp>
        <p:nvSpPr>
          <p:cNvPr id="4" name="Text Placeholder 3"/>
          <p:cNvSpPr>
            <a:spLocks noGrp="1"/>
          </p:cNvSpPr>
          <p:nvPr>
            <p:ph type="body" sz="half" idx="2"/>
          </p:nvPr>
        </p:nvSpPr>
        <p:spPr/>
        <p:txBody>
          <a:bodyPr/>
          <a:lstStyle/>
          <a:p>
            <a:r>
              <a:rPr lang="en-CA" dirty="0" smtClean="0"/>
              <a:t>Matter is as everyone says is "the basic building blocks of life". It comes in many different forms such as shape, colour, texture, states (solid, liquid, gas), viscosity, and strength. Matter makes up everything from the smallest bug to the tallest building.</a:t>
            </a:r>
            <a:endParaRPr lang="en-US" dirty="0"/>
          </a:p>
        </p:txBody>
      </p:sp>
      <p:sp>
        <p:nvSpPr>
          <p:cNvPr id="6" name="TextBox 5"/>
          <p:cNvSpPr txBox="1"/>
          <p:nvPr/>
        </p:nvSpPr>
        <p:spPr>
          <a:xfrm>
            <a:off x="7139710" y="5227391"/>
            <a:ext cx="3175000" cy="923330"/>
          </a:xfrm>
          <a:prstGeom prst="rect">
            <a:avLst/>
          </a:prstGeom>
          <a:noFill/>
        </p:spPr>
        <p:txBody>
          <a:bodyPr wrap="square" rtlCol="0">
            <a:spAutoFit/>
          </a:bodyPr>
          <a:lstStyle/>
          <a:p>
            <a:r>
              <a:rPr lang="en-US" dirty="0">
                <a:hlinkClick r:id="rId3"/>
              </a:rPr>
              <a:t>http://</a:t>
            </a:r>
            <a:r>
              <a:rPr lang="en-US" dirty="0" smtClean="0">
                <a:hlinkClick r:id="rId3"/>
              </a:rPr>
              <a:t>carsongee.com/blog/2010-09-25/92</a:t>
            </a:r>
            <a:endParaRPr lang="en-CA" dirty="0" smtClean="0"/>
          </a:p>
          <a:p>
            <a:endParaRPr lang="en-US" dirty="0"/>
          </a:p>
        </p:txBody>
      </p:sp>
    </p:spTree>
    <p:extLst>
      <p:ext uri="{BB962C8B-B14F-4D97-AF65-F5344CB8AC3E}">
        <p14:creationId xmlns:p14="http://schemas.microsoft.com/office/powerpoint/2010/main" val="262015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0098" y="242480"/>
            <a:ext cx="5570664" cy="1293028"/>
          </a:xfrm>
        </p:spPr>
        <p:txBody>
          <a:bodyPr/>
          <a:lstStyle/>
          <a:p>
            <a:r>
              <a:rPr lang="en-CA" smtClean="0"/>
              <a:t>States of matter</a:t>
            </a:r>
            <a:endParaRPr lang="en-US" dirty="0"/>
          </a:p>
        </p:txBody>
      </p:sp>
      <p:sp>
        <p:nvSpPr>
          <p:cNvPr id="3" name="Content Placeholder 2"/>
          <p:cNvSpPr>
            <a:spLocks noGrp="1"/>
          </p:cNvSpPr>
          <p:nvPr>
            <p:ph sz="half" idx="1"/>
          </p:nvPr>
        </p:nvSpPr>
        <p:spPr>
          <a:xfrm>
            <a:off x="685800" y="1541016"/>
            <a:ext cx="5334000" cy="4024125"/>
          </a:xfrm>
        </p:spPr>
        <p:txBody>
          <a:bodyPr/>
          <a:lstStyle/>
          <a:p>
            <a:r>
              <a:rPr lang="en-CA" dirty="0" smtClean="0"/>
              <a:t>There are 3 states of matter. Solid, liquid, and gas. First lets talk about solids. Solids are made up of molecules that are tightly packed together that vibrate. Next moving on to liquids. Liquids when put into a container will then take the shape of the container. Liquids are molecules that are packed together but instead of the molecules vibrating they </a:t>
            </a:r>
            <a:r>
              <a:rPr lang="en-CA" dirty="0" err="1" smtClean="0"/>
              <a:t>slipe</a:t>
            </a:r>
            <a:r>
              <a:rPr lang="en-CA" dirty="0" smtClean="0"/>
              <a:t> </a:t>
            </a:r>
            <a:r>
              <a:rPr lang="en-CA" dirty="0" smtClean="0"/>
              <a:t>and slide past each other. And lastly gas. Gases spread out so far apparat that their physical form is no longer visible.</a:t>
            </a:r>
            <a:endParaRPr lang="en-US" dirty="0"/>
          </a:p>
        </p:txBody>
      </p:sp>
      <p:pic>
        <p:nvPicPr>
          <p:cNvPr id="5" name="Content Placeholder 4"/>
          <p:cNvPicPr>
            <a:picLocks noGrp="1" noChangeAspect="1"/>
          </p:cNvPicPr>
          <p:nvPr>
            <p:ph sz="half" idx="2"/>
          </p:nvPr>
        </p:nvPicPr>
        <p:blipFill>
          <a:blip r:embed="rId2"/>
          <a:stretch>
            <a:fillRect/>
          </a:stretch>
        </p:blipFill>
        <p:spPr>
          <a:xfrm>
            <a:off x="6205180" y="1951663"/>
            <a:ext cx="5334000" cy="2544011"/>
          </a:xfrm>
          <a:prstGeom prst="rect">
            <a:avLst/>
          </a:prstGeom>
        </p:spPr>
      </p:pic>
      <p:sp>
        <p:nvSpPr>
          <p:cNvPr id="9" name="TextBox 8"/>
          <p:cNvSpPr txBox="1"/>
          <p:nvPr/>
        </p:nvSpPr>
        <p:spPr>
          <a:xfrm>
            <a:off x="7284680" y="4911830"/>
            <a:ext cx="3175000" cy="923330"/>
          </a:xfrm>
          <a:prstGeom prst="rect">
            <a:avLst/>
          </a:prstGeom>
          <a:noFill/>
        </p:spPr>
        <p:txBody>
          <a:bodyPr wrap="square" rtlCol="0">
            <a:spAutoFit/>
          </a:bodyPr>
          <a:lstStyle/>
          <a:p>
            <a:r>
              <a:rPr lang="en-US" dirty="0">
                <a:hlinkClick r:id="rId3"/>
              </a:rPr>
              <a:t>http://</a:t>
            </a:r>
            <a:r>
              <a:rPr lang="en-US" dirty="0" smtClean="0">
                <a:hlinkClick r:id="rId3"/>
              </a:rPr>
              <a:t>www.movdata.net/states-of-matter.html</a:t>
            </a:r>
            <a:endParaRPr lang="en-CA" dirty="0" smtClean="0"/>
          </a:p>
          <a:p>
            <a:endParaRPr lang="en-CA" dirty="0" smtClean="0"/>
          </a:p>
        </p:txBody>
      </p:sp>
    </p:spTree>
    <p:extLst>
      <p:ext uri="{BB962C8B-B14F-4D97-AF65-F5344CB8AC3E}">
        <p14:creationId xmlns:p14="http://schemas.microsoft.com/office/powerpoint/2010/main" val="213102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59888"/>
            <a:ext cx="5744629" cy="1293028"/>
          </a:xfrm>
        </p:spPr>
        <p:txBody>
          <a:bodyPr/>
          <a:lstStyle/>
          <a:p>
            <a:r>
              <a:rPr lang="en-CA" smtClean="0"/>
              <a:t>Chemical change</a:t>
            </a:r>
            <a:endParaRPr lang="en-US" dirty="0"/>
          </a:p>
        </p:txBody>
      </p:sp>
      <p:sp>
        <p:nvSpPr>
          <p:cNvPr id="3" name="Content Placeholder 2"/>
          <p:cNvSpPr>
            <a:spLocks noGrp="1"/>
          </p:cNvSpPr>
          <p:nvPr>
            <p:ph sz="half" idx="1"/>
          </p:nvPr>
        </p:nvSpPr>
        <p:spPr>
          <a:xfrm>
            <a:off x="639229" y="1760217"/>
            <a:ext cx="5334000" cy="4024125"/>
          </a:xfrm>
        </p:spPr>
        <p:txBody>
          <a:bodyPr/>
          <a:lstStyle/>
          <a:p>
            <a:r>
              <a:rPr lang="en-CA" dirty="0" smtClean="0"/>
              <a:t>Chemical change is when you change something that cannot be reversed and you give it new properties. An example would be scratching or cracking your phone screen. Thought out could get a new screen, you cannot change the state of the current screen.</a:t>
            </a:r>
            <a:endParaRPr lang="en-US" dirty="0"/>
          </a:p>
        </p:txBody>
      </p:sp>
      <p:sp>
        <p:nvSpPr>
          <p:cNvPr id="5" name="TextBox 4"/>
          <p:cNvSpPr txBox="1"/>
          <p:nvPr/>
        </p:nvSpPr>
        <p:spPr>
          <a:xfrm>
            <a:off x="6172201" y="5636648"/>
            <a:ext cx="5532970" cy="1200329"/>
          </a:xfrm>
          <a:prstGeom prst="rect">
            <a:avLst/>
          </a:prstGeom>
          <a:noFill/>
        </p:spPr>
        <p:txBody>
          <a:bodyPr wrap="square" rtlCol="0">
            <a:spAutoFit/>
          </a:bodyPr>
          <a:lstStyle/>
          <a:p>
            <a:r>
              <a:rPr lang="en-CA" dirty="0">
                <a:hlinkClick r:id="rId2"/>
              </a:rPr>
              <a:t>http://emgn.com/entertainment/14-ways-youre-mistreating-iphone</a:t>
            </a:r>
            <a:r>
              <a:rPr lang="en-CA" dirty="0" smtClean="0">
                <a:hlinkClick r:id="rId2"/>
              </a:rPr>
              <a:t>/</a:t>
            </a:r>
            <a:endParaRPr lang="en-CA" dirty="0" smtClean="0"/>
          </a:p>
          <a:p>
            <a:endParaRPr lang="en-CA" dirty="0" smtClean="0"/>
          </a:p>
          <a:p>
            <a:endParaRPr lang="en-US" dirty="0"/>
          </a:p>
        </p:txBody>
      </p:sp>
      <p:pic>
        <p:nvPicPr>
          <p:cNvPr id="7" name="Content Placeholder 6"/>
          <p:cNvPicPr>
            <a:picLocks noGrp="1" noChangeAspect="1"/>
          </p:cNvPicPr>
          <p:nvPr>
            <p:ph sz="half" idx="2"/>
          </p:nvPr>
        </p:nvPicPr>
        <p:blipFill>
          <a:blip r:embed="rId3"/>
          <a:stretch>
            <a:fillRect/>
          </a:stretch>
        </p:blipFill>
        <p:spPr>
          <a:xfrm>
            <a:off x="6243757" y="2193925"/>
            <a:ext cx="5190886" cy="3443288"/>
          </a:xfrm>
          <a:prstGeom prst="rect">
            <a:avLst/>
          </a:prstGeom>
        </p:spPr>
      </p:pic>
    </p:spTree>
    <p:extLst>
      <p:ext uri="{BB962C8B-B14F-4D97-AF65-F5344CB8AC3E}">
        <p14:creationId xmlns:p14="http://schemas.microsoft.com/office/powerpoint/2010/main" val="137889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5628652" cy="1293028"/>
          </a:xfrm>
        </p:spPr>
        <p:txBody>
          <a:bodyPr/>
          <a:lstStyle/>
          <a:p>
            <a:r>
              <a:rPr lang="en-CA" smtClean="0"/>
              <a:t>Physical change</a:t>
            </a:r>
            <a:endParaRPr lang="en-US" dirty="0"/>
          </a:p>
        </p:txBody>
      </p:sp>
      <p:sp>
        <p:nvSpPr>
          <p:cNvPr id="3" name="Content Placeholder 2"/>
          <p:cNvSpPr>
            <a:spLocks noGrp="1"/>
          </p:cNvSpPr>
          <p:nvPr>
            <p:ph sz="half" idx="1"/>
          </p:nvPr>
        </p:nvSpPr>
        <p:spPr/>
        <p:txBody>
          <a:bodyPr/>
          <a:lstStyle/>
          <a:p>
            <a:r>
              <a:rPr lang="en-CA" dirty="0" smtClean="0"/>
              <a:t>Because there are 3 types of states, there are 6 ways that something could be physically changed; solid to liquid, liquid to gas, gas to liquid, liquid to solid, solid to gas, and gas to solid. For one that might not be as obvious like solid to gas, an example would be when you open your freezer door and you see the fog coming out of your freezer that is your ice cubes shrinking. </a:t>
            </a:r>
            <a:r>
              <a:rPr lang="en-CA" dirty="0" smtClean="0"/>
              <a:t>This occurs do to air escaping from the ice cubes.</a:t>
            </a:r>
            <a:endParaRPr lang="en-US" dirty="0"/>
          </a:p>
        </p:txBody>
      </p:sp>
      <p:pic>
        <p:nvPicPr>
          <p:cNvPr id="5" name="Content Placeholder 4"/>
          <p:cNvPicPr>
            <a:picLocks noGrp="1" noChangeAspect="1"/>
          </p:cNvPicPr>
          <p:nvPr>
            <p:ph sz="half" idx="2"/>
          </p:nvPr>
        </p:nvPicPr>
        <p:blipFill>
          <a:blip r:embed="rId2"/>
          <a:stretch>
            <a:fillRect/>
          </a:stretch>
        </p:blipFill>
        <p:spPr>
          <a:xfrm>
            <a:off x="6233722" y="2334023"/>
            <a:ext cx="5410060" cy="3611214"/>
          </a:xfrm>
          <a:prstGeom prst="rect">
            <a:avLst/>
          </a:prstGeom>
        </p:spPr>
      </p:pic>
      <p:sp>
        <p:nvSpPr>
          <p:cNvPr id="6" name="TextBox 5"/>
          <p:cNvSpPr txBox="1"/>
          <p:nvPr/>
        </p:nvSpPr>
        <p:spPr>
          <a:xfrm>
            <a:off x="6233722" y="5945237"/>
            <a:ext cx="4625962" cy="646331"/>
          </a:xfrm>
          <a:prstGeom prst="rect">
            <a:avLst/>
          </a:prstGeom>
          <a:noFill/>
        </p:spPr>
        <p:txBody>
          <a:bodyPr wrap="square" rtlCol="0">
            <a:spAutoFit/>
          </a:bodyPr>
          <a:lstStyle/>
          <a:p>
            <a:r>
              <a:rPr lang="en-US">
                <a:hlinkClick r:id="rId3"/>
              </a:rPr>
              <a:t>http://</a:t>
            </a:r>
            <a:r>
              <a:rPr lang="en-US" dirty="0">
                <a:hlinkClick r:id="rId3"/>
              </a:rPr>
              <a:t>www.creditslips.org/creditslips/2015/01/the-melting-ice-cube-fallacy.html</a:t>
            </a:r>
            <a:endParaRPr lang="en-US" dirty="0"/>
          </a:p>
        </p:txBody>
      </p:sp>
    </p:spTree>
    <p:extLst>
      <p:ext uri="{BB962C8B-B14F-4D97-AF65-F5344CB8AC3E}">
        <p14:creationId xmlns:p14="http://schemas.microsoft.com/office/powerpoint/2010/main" val="251839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7513266" cy="1293028"/>
          </a:xfrm>
        </p:spPr>
        <p:txBody>
          <a:bodyPr/>
          <a:lstStyle/>
          <a:p>
            <a:r>
              <a:rPr lang="en-CA" dirty="0" smtClean="0"/>
              <a:t>Kinetic molecular theory</a:t>
            </a:r>
            <a:endParaRPr lang="en-US" dirty="0"/>
          </a:p>
        </p:txBody>
      </p:sp>
      <p:sp>
        <p:nvSpPr>
          <p:cNvPr id="3" name="Content Placeholder 2"/>
          <p:cNvSpPr>
            <a:spLocks noGrp="1"/>
          </p:cNvSpPr>
          <p:nvPr>
            <p:ph sz="half" idx="1"/>
          </p:nvPr>
        </p:nvSpPr>
        <p:spPr/>
        <p:txBody>
          <a:bodyPr/>
          <a:lstStyle/>
          <a:p>
            <a:r>
              <a:rPr lang="en-CA" dirty="0" smtClean="0"/>
              <a:t>Main points in the Kinetic molecular </a:t>
            </a:r>
            <a:r>
              <a:rPr lang="en-CA" dirty="0" smtClean="0"/>
              <a:t>theory </a:t>
            </a:r>
            <a:r>
              <a:rPr lang="en-CA" dirty="0" smtClean="0"/>
              <a:t>is that everything is made up of very small particles. Those particles are constantly in motion and the more energy the particles have the faster and farther apart they can get. </a:t>
            </a:r>
            <a:endParaRPr lang="en-US" dirty="0"/>
          </a:p>
        </p:txBody>
      </p:sp>
      <p:pic>
        <p:nvPicPr>
          <p:cNvPr id="5" name="Content Placeholder 4"/>
          <p:cNvPicPr>
            <a:picLocks noGrp="1" noChangeAspect="1"/>
          </p:cNvPicPr>
          <p:nvPr>
            <p:ph sz="half" idx="2"/>
          </p:nvPr>
        </p:nvPicPr>
        <p:blipFill>
          <a:blip r:embed="rId2"/>
          <a:stretch>
            <a:fillRect/>
          </a:stretch>
        </p:blipFill>
        <p:spPr>
          <a:xfrm>
            <a:off x="6652233" y="2057401"/>
            <a:ext cx="4581598" cy="3658541"/>
          </a:xfrm>
          <a:prstGeom prst="rect">
            <a:avLst/>
          </a:prstGeom>
        </p:spPr>
      </p:pic>
      <p:sp>
        <p:nvSpPr>
          <p:cNvPr id="6" name="TextBox 5"/>
          <p:cNvSpPr txBox="1"/>
          <p:nvPr/>
        </p:nvSpPr>
        <p:spPr>
          <a:xfrm>
            <a:off x="6019800" y="5647570"/>
            <a:ext cx="5987273" cy="1477328"/>
          </a:xfrm>
          <a:prstGeom prst="rect">
            <a:avLst/>
          </a:prstGeom>
          <a:noFill/>
        </p:spPr>
        <p:txBody>
          <a:bodyPr wrap="square" rtlCol="0">
            <a:spAutoFit/>
          </a:bodyPr>
          <a:lstStyle/>
          <a:p>
            <a:r>
              <a:rPr lang="en-US" dirty="0">
                <a:hlinkClick r:id="rId3"/>
              </a:rPr>
              <a:t>https://www.boundless.com/chemistry/textbooks/boundless-chemistry-textbook/liquids-and-solids-11/kinetic-molecular-theory-of-matter-83/the-kinetic-molecular-theory-of-matter-371-1529</a:t>
            </a:r>
            <a:r>
              <a:rPr lang="en-US" dirty="0" smtClean="0">
                <a:hlinkClick r:id="rId3"/>
              </a:rPr>
              <a:t>/</a:t>
            </a:r>
            <a:endParaRPr lang="en-CA" dirty="0" smtClean="0"/>
          </a:p>
          <a:p>
            <a:endParaRPr lang="en-US" dirty="0"/>
          </a:p>
        </p:txBody>
      </p:sp>
    </p:spTree>
    <p:extLst>
      <p:ext uri="{BB962C8B-B14F-4D97-AF65-F5344CB8AC3E}">
        <p14:creationId xmlns:p14="http://schemas.microsoft.com/office/powerpoint/2010/main" val="1261824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5077765" cy="1293028"/>
          </a:xfrm>
        </p:spPr>
        <p:txBody>
          <a:bodyPr/>
          <a:lstStyle/>
          <a:p>
            <a:r>
              <a:rPr lang="en-CA" dirty="0" smtClean="0"/>
              <a:t>Bibliography </a:t>
            </a:r>
            <a:endParaRPr lang="en-US" dirty="0"/>
          </a:p>
        </p:txBody>
      </p:sp>
      <p:sp>
        <p:nvSpPr>
          <p:cNvPr id="3" name="Content Placeholder 2"/>
          <p:cNvSpPr>
            <a:spLocks noGrp="1"/>
          </p:cNvSpPr>
          <p:nvPr>
            <p:ph idx="1"/>
          </p:nvPr>
        </p:nvSpPr>
        <p:spPr/>
        <p:txBody>
          <a:bodyPr/>
          <a:lstStyle/>
          <a:p>
            <a:r>
              <a:rPr lang="en-CA" dirty="0" smtClean="0"/>
              <a:t>Worksheets:</a:t>
            </a:r>
          </a:p>
          <a:p>
            <a:r>
              <a:rPr lang="en-CA" dirty="0" smtClean="0"/>
              <a:t>KMT notes</a:t>
            </a:r>
          </a:p>
          <a:p>
            <a:r>
              <a:rPr lang="en-CA" dirty="0" smtClean="0"/>
              <a:t>Chemistry chapter 1.2 textbook</a:t>
            </a:r>
          </a:p>
        </p:txBody>
      </p:sp>
    </p:spTree>
    <p:extLst>
      <p:ext uri="{BB962C8B-B14F-4D97-AF65-F5344CB8AC3E}">
        <p14:creationId xmlns:p14="http://schemas.microsoft.com/office/powerpoint/2010/main" val="1852881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5616" y="1803405"/>
            <a:ext cx="6514783" cy="1825096"/>
          </a:xfrm>
        </p:spPr>
        <p:txBody>
          <a:bodyPr/>
          <a:lstStyle/>
          <a:p>
            <a:r>
              <a:rPr lang="en-CA" smtClean="0"/>
              <a:t>The end</a:t>
            </a:r>
            <a:endParaRPr lang="en-US" dirty="0"/>
          </a:p>
        </p:txBody>
      </p:sp>
      <p:sp>
        <p:nvSpPr>
          <p:cNvPr id="3" name="Subtitle 2"/>
          <p:cNvSpPr>
            <a:spLocks noGrp="1"/>
          </p:cNvSpPr>
          <p:nvPr>
            <p:ph type="subTitle" idx="1"/>
          </p:nvPr>
        </p:nvSpPr>
        <p:spPr>
          <a:xfrm>
            <a:off x="4436090" y="3632201"/>
            <a:ext cx="2768933" cy="890872"/>
          </a:xfrm>
        </p:spPr>
        <p:txBody>
          <a:bodyPr/>
          <a:lstStyle/>
          <a:p>
            <a:r>
              <a:rPr lang="en-CA" dirty="0" smtClean="0"/>
              <a:t>Thanks </a:t>
            </a:r>
            <a:r>
              <a:rPr lang="en-CA" smtClean="0"/>
              <a:t>for watching!</a:t>
            </a:r>
            <a:endParaRPr lang="en-US" dirty="0"/>
          </a:p>
        </p:txBody>
      </p:sp>
    </p:spTree>
    <p:extLst>
      <p:ext uri="{BB962C8B-B14F-4D97-AF65-F5344CB8AC3E}">
        <p14:creationId xmlns:p14="http://schemas.microsoft.com/office/powerpoint/2010/main" val="5018892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VaporTrail_16x9</Template>
  <TotalTime>77</TotalTime>
  <Application>Microsoft Macintosh PowerPoint</Application>
  <PresentationFormat>Widescreen</PresentationFormat>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Century Gothic</vt:lpstr>
      <vt:lpstr>Arial</vt:lpstr>
      <vt:lpstr>Vapor Trail</vt:lpstr>
      <vt:lpstr>Matter matters</vt:lpstr>
      <vt:lpstr>Matter</vt:lpstr>
      <vt:lpstr>States of matter</vt:lpstr>
      <vt:lpstr>Chemical change</vt:lpstr>
      <vt:lpstr>Physical change</vt:lpstr>
      <vt:lpstr>Kinetic molecular theory</vt:lpstr>
      <vt:lpstr>Bibliography </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778-835-7482</dc:creator>
  <cp:lastModifiedBy>feliciapoelzer@gmail.com</cp:lastModifiedBy>
  <cp:revision>50</cp:revision>
  <dcterms:created xsi:type="dcterms:W3CDTF">2016-02-17T04:47:39Z</dcterms:created>
  <dcterms:modified xsi:type="dcterms:W3CDTF">2016-02-17T14:38:11Z</dcterms:modified>
</cp:coreProperties>
</file>