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68" r:id="rId4"/>
    <p:sldId id="271" r:id="rId5"/>
    <p:sldId id="272" r:id="rId6"/>
    <p:sldId id="257" r:id="rId7"/>
    <p:sldId id="270" r:id="rId8"/>
    <p:sldId id="275" r:id="rId9"/>
    <p:sldId id="276" r:id="rId10"/>
    <p:sldId id="277" r:id="rId11"/>
    <p:sldId id="278" r:id="rId12"/>
    <p:sldId id="258" r:id="rId13"/>
    <p:sldId id="273" r:id="rId14"/>
    <p:sldId id="259" r:id="rId15"/>
    <p:sldId id="260" r:id="rId16"/>
    <p:sldId id="280" r:id="rId17"/>
    <p:sldId id="261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62A21-CE99-7949-B45C-5D4C3E053B43}" type="datetimeFigureOut">
              <a:rPr lang="en-US" altLang="zh-CN" smtClean="0"/>
              <a:t>10/31/2016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CDDA0-0863-A349-B589-2EB335FB5E9B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27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9760A-338E-462A-9FBA-D34464BBE176}" type="datetimeFigureOut">
              <a:rPr lang="en-US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97F4-DE47-4FDC-8867-45672191431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97F4-DE47-4FDC-8867-45672191431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65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48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55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86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48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78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647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021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1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9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43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26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5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23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27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28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BEABD0-11ED-439D-9839-EA7FBB3422CA}" type="datetimeFigureOut">
              <a:rPr lang="en-CA" smtClean="0"/>
              <a:t>2016-10-31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2D40-1486-47A5-B983-FAF52D5C3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79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/>
              <a:t>Eddie’s Career Path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How to become a lawyer</a:t>
            </a: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0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Potential obstacles to getting this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/>
              <a:t>The possible obstacles:</a:t>
            </a:r>
          </a:p>
          <a:p>
            <a:r>
              <a:rPr lang="en-CA" dirty="0"/>
              <a:t>Bad at debate</a:t>
            </a:r>
          </a:p>
          <a:p>
            <a:r>
              <a:rPr lang="en-CA" altLang="zh-CN" dirty="0"/>
              <a:t>T</a:t>
            </a:r>
            <a:r>
              <a:rPr lang="en-US" altLang="zh-CN" dirty="0"/>
              <a:t>ext not fair </a:t>
            </a:r>
            <a:endParaRPr lang="zh-CN" altLang="en-US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r>
              <a:rPr lang="en-CA" dirty="0"/>
              <a:t>My plan to overcome them:</a:t>
            </a:r>
            <a:endParaRPr lang="zh-CN" altLang="en-US" dirty="0"/>
          </a:p>
          <a:p>
            <a:r>
              <a:rPr lang="en-US" altLang="zh-CN" dirty="0"/>
              <a:t>Give some idea to my friends</a:t>
            </a:r>
            <a:endParaRPr lang="zh-CN" altLang="en-US" dirty="0"/>
          </a:p>
          <a:p>
            <a:r>
              <a:rPr lang="en-US" altLang="zh-CN" dirty="0"/>
              <a:t>Do more</a:t>
            </a:r>
            <a:r>
              <a:rPr lang="zh-CN" altLang="en-US" dirty="0"/>
              <a:t> </a:t>
            </a:r>
            <a:r>
              <a:rPr lang="en-US" altLang="zh-CN" dirty="0"/>
              <a:t>exercises</a:t>
            </a:r>
            <a:r>
              <a:rPr lang="zh-CN" alt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970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Potential obstacles to being successful within this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/>
              <a:t>The possible obstacles:</a:t>
            </a:r>
          </a:p>
          <a:p>
            <a:r>
              <a:rPr lang="en-CA" dirty="0"/>
              <a:t>Work pressure</a:t>
            </a:r>
          </a:p>
          <a:p>
            <a:r>
              <a:rPr lang="en-CA" dirty="0"/>
              <a:t>Sales are not good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My plan to overcome them:</a:t>
            </a:r>
          </a:p>
          <a:p>
            <a:r>
              <a:rPr lang="en-CA" dirty="0"/>
              <a:t>Do something my like at break time and weekends.</a:t>
            </a:r>
          </a:p>
          <a:p>
            <a:r>
              <a:rPr lang="en-CA" dirty="0"/>
              <a:t>I will reflect on myself and improve myself</a:t>
            </a:r>
          </a:p>
        </p:txBody>
      </p:sp>
    </p:spTree>
    <p:extLst>
      <p:ext uri="{BB962C8B-B14F-4D97-AF65-F5344CB8AC3E}">
        <p14:creationId xmlns:p14="http://schemas.microsoft.com/office/powerpoint/2010/main" val="186674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x-none" sz="4000" dirty="0"/>
              <a:t>The training/education required for my career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 will learn law in university.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128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duotone>
                <a:schemeClr val="bg2">
                  <a:shade val="69000"/>
                  <a:hueMod val="108000"/>
                  <a:satMod val="164000"/>
                  <a:lumMod val="74000"/>
                </a:schemeClr>
                <a:schemeClr val="bg2">
                  <a:tint val="96000"/>
                  <a:hueMod val="88000"/>
                  <a:satMod val="140000"/>
                  <a:lumMod val="132000"/>
                </a:schemeClr>
              </a:duotone>
            </a:blip>
            <a:stretch/>
          </a:blipFill>
          <a:ln>
            <a:noFill/>
          </a:ln>
          <a:effectLst/>
        </p:spPr>
      </p:sp>
      <p:pic>
        <p:nvPicPr>
          <p:cNvPr id="13" name="Picture 1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4" r="15222"/>
          <a:stretch/>
        </p:blipFill>
        <p:spPr>
          <a:xfrm>
            <a:off x="4619544" y="609601"/>
            <a:ext cx="6924756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8930" y="629266"/>
            <a:ext cx="3322912" cy="1641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/>
              <a:t>University of British Columbia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7701" y="2438401"/>
            <a:ext cx="3324141" cy="380999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1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 intend to go to University of British Columbia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/>
              <a:t>for that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  2329 West Mall, Vancouver, BC V6T 1Z4</a:t>
            </a: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   Law</a:t>
            </a:r>
            <a:r>
              <a:rPr lang="fr-FR" dirty="0">
                <a:solidFill>
                  <a:srgbClr val="0070C0"/>
                </a:solidFill>
              </a:rPr>
              <a:t> </a:t>
            </a: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   Certification earned diploma</a:t>
            </a: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   4 years</a:t>
            </a:r>
          </a:p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5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Here is where I can get that: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High school graduation, LPI level 5, the average score of 80% or more</a:t>
            </a:r>
          </a:p>
          <a:p>
            <a:r>
              <a:rPr lang="en-CA" altLang="zh-CN" dirty="0"/>
              <a:t>E</a:t>
            </a:r>
            <a:r>
              <a:rPr lang="en-US" altLang="zh-CN" dirty="0" err="1"/>
              <a:t>nglish</a:t>
            </a:r>
            <a:r>
              <a:rPr lang="zh-CN" altLang="en-US" dirty="0"/>
              <a:t> </a:t>
            </a:r>
            <a:r>
              <a:rPr lang="en-US" altLang="zh-CN" dirty="0"/>
              <a:t>math science physics</a:t>
            </a:r>
            <a:r>
              <a:rPr lang="zh-CN" altLang="en-US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2893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am going to pay for my program:</a:t>
            </a:r>
          </a:p>
          <a:p>
            <a:pPr lvl="1"/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I will get a job to pay</a:t>
            </a:r>
          </a:p>
          <a:p>
            <a:pPr lvl="1"/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I want to get a  storefront employee</a:t>
            </a: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0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High school courses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/>
              <a:t>Grade 11 courses:</a:t>
            </a:r>
          </a:p>
          <a:p>
            <a:r>
              <a:rPr lang="en-CA" b="1" dirty="0"/>
              <a:t>Sociology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Grade 12 courses: English 12  math 12 </a:t>
            </a:r>
          </a:p>
        </p:txBody>
      </p:sp>
    </p:spTree>
    <p:extLst>
      <p:ext uri="{BB962C8B-B14F-4D97-AF65-F5344CB8AC3E}">
        <p14:creationId xmlns:p14="http://schemas.microsoft.com/office/powerpoint/2010/main" val="581181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Lawyer</a:t>
            </a:r>
            <a:r>
              <a:rPr lang="en-CA" dirty="0"/>
              <a:t> are awesome!!!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I like about I will get some strange law case, Every legal debate will make me progress and I can make friends</a:t>
            </a: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35" y="4229100"/>
            <a:ext cx="4381500" cy="262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618" y="4229100"/>
            <a:ext cx="4581382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55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My Career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dirty="0"/>
              <a:t>I want to become a lawyer by 2026</a:t>
            </a:r>
          </a:p>
          <a:p>
            <a:endParaRPr lang="en-CA" dirty="0">
              <a:solidFill>
                <a:srgbClr val="0070C0"/>
              </a:solidFill>
            </a:endParaRPr>
          </a:p>
          <a:p>
            <a:r>
              <a:rPr lang="x-none" dirty="0"/>
              <a:t>To get there, I will need to:</a:t>
            </a:r>
          </a:p>
          <a:p>
            <a:pPr lvl="1"/>
            <a:r>
              <a:rPr lang="en-CA" dirty="0"/>
              <a:t>Graduate high school </a:t>
            </a:r>
            <a:r>
              <a:rPr lang="en-US" dirty="0"/>
              <a:t>by 2019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Get into university by 2019</a:t>
            </a:r>
          </a:p>
          <a:p>
            <a:pPr lvl="1"/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Go to university for 3 – 4 years studying law</a:t>
            </a:r>
          </a:p>
        </p:txBody>
      </p:sp>
    </p:spTree>
    <p:extLst>
      <p:ext uri="{BB962C8B-B14F-4D97-AF65-F5344CB8AC3E}">
        <p14:creationId xmlns:p14="http://schemas.microsoft.com/office/powerpoint/2010/main" val="230627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What is </a:t>
            </a:r>
            <a:r>
              <a:rPr lang="x-none" dirty="0">
                <a:solidFill>
                  <a:schemeClr val="tx1">
                    <a:lumMod val="95000"/>
                  </a:schemeClr>
                </a:solidFill>
              </a:rPr>
              <a:t>a lawyer?</a:t>
            </a:r>
            <a:endParaRPr lang="en-CA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2" y="1143459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x-none" sz="2800" dirty="0">
                <a:solidFill>
                  <a:schemeClr val="tx1">
                    <a:lumMod val="95000"/>
                  </a:schemeClr>
                </a:solidFill>
              </a:rPr>
              <a:t>The layer. They provide accounting and business advice to companies and individuals, Accounts make sure they can help clients figure out how certain choices will affect their taxes.</a:t>
            </a:r>
            <a:endParaRPr lang="en-CA" sz="28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x-none" dirty="0">
                <a:solidFill>
                  <a:schemeClr val="tx1">
                    <a:lumMod val="95000"/>
                  </a:schemeClr>
                </a:solidFill>
              </a:rPr>
              <a:t>Ready to appear in court, appear in court, interview with consultant unit leadership and participate in the consultant unit</a:t>
            </a:r>
            <a:endParaRPr lang="en-CA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  <a:p>
            <a:endParaRPr lang="x-none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133" y="3781985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About my future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dirty="0">
                <a:solidFill>
                  <a:schemeClr val="tx1">
                    <a:lumMod val="95000"/>
                  </a:schemeClr>
                </a:solidFill>
              </a:rPr>
              <a:t>This is job done in an office and court </a:t>
            </a:r>
          </a:p>
          <a:p>
            <a:r>
              <a:rPr lang="x-none" dirty="0">
                <a:solidFill>
                  <a:schemeClr val="tx1">
                    <a:lumMod val="95000"/>
                  </a:schemeClr>
                </a:solidFill>
              </a:rPr>
              <a:t> This job's salary range is 65,000—100,000.</a:t>
            </a:r>
            <a:endParaRPr lang="en-CA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x-none" dirty="0">
                <a:solidFill>
                  <a:schemeClr val="tx1">
                    <a:lumMod val="95000"/>
                  </a:schemeClr>
                </a:solidFill>
              </a:rPr>
              <a:t>This job usual 9 hours a day. They are 54 hours per week. From 8:30 to 17:30.</a:t>
            </a:r>
            <a:endParaRPr lang="en-CA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0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3" r="9590"/>
          <a:stretch/>
        </p:blipFill>
        <p:spPr>
          <a:xfrm>
            <a:off x="7548152" y="10"/>
            <a:ext cx="4646658" cy="6857990"/>
          </a:xfrm>
          <a:prstGeom prst="rect">
            <a:avLst/>
          </a:prstGeom>
        </p:spPr>
      </p:pic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68" y="629266"/>
            <a:ext cx="6249784" cy="164198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x-none" sz="3900"/>
              <a:t>My job has a _3.5__% chance of becoming automated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8" y="2438400"/>
            <a:ext cx="6249784" cy="38099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x-none" dirty="0">
                <a:latin typeface="Tahoma"/>
              </a:rPr>
              <a:t>Robots can replace part of the lawyer work, but can not replace all, after all related to social environment, legal environment do not allow the robots replace human work completely</a:t>
            </a:r>
          </a:p>
        </p:txBody>
      </p:sp>
    </p:spTree>
    <p:extLst>
      <p:ext uri="{BB962C8B-B14F-4D97-AF65-F5344CB8AC3E}">
        <p14:creationId xmlns:p14="http://schemas.microsoft.com/office/powerpoint/2010/main" val="263885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3" b="4"/>
          <a:stretch/>
        </p:blipFill>
        <p:spPr>
          <a:xfrm>
            <a:off x="7554138" y="609137"/>
            <a:ext cx="3990161" cy="27662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8"/>
          <a:stretch/>
        </p:blipFill>
        <p:spPr>
          <a:xfrm>
            <a:off x="7554138" y="3482108"/>
            <a:ext cx="3990161" cy="276629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609601"/>
            <a:ext cx="6246093" cy="1675975"/>
          </a:xfrm>
        </p:spPr>
        <p:txBody>
          <a:bodyPr>
            <a:normAutofit/>
          </a:bodyPr>
          <a:lstStyle/>
          <a:p>
            <a:r>
              <a:rPr lang="x-none"/>
              <a:t>Lawyer would be great for me because…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75" y="2484544"/>
            <a:ext cx="6253484" cy="3763855"/>
          </a:xfrm>
        </p:spPr>
        <p:txBody>
          <a:bodyPr vert="horz" lIns="91440" tIns="45720" rIns="91440" bIns="45720" numCol="1" rtlCol="0">
            <a:normAutofit/>
          </a:bodyPr>
          <a:lstStyle/>
          <a:p>
            <a:r>
              <a:rPr lang="en-CA" dirty="0"/>
              <a:t>My analysis ability and debate ability is very well</a:t>
            </a:r>
            <a:endParaRPr lang="x-none" dirty="0"/>
          </a:p>
          <a:p>
            <a:endParaRPr lang="en-CA" dirty="0"/>
          </a:p>
          <a:p>
            <a:endParaRPr lang="x-none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379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 am not quite ready for this career, but I will get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numCol="2" rtlCol="0" anchor="t">
            <a:normAutofit/>
          </a:bodyPr>
          <a:lstStyle/>
          <a:p>
            <a:r>
              <a:rPr lang="x-none" dirty="0"/>
              <a:t>These are skills for the job I still need to learn:</a:t>
            </a:r>
          </a:p>
          <a:p>
            <a:r>
              <a:rPr lang="x-none" dirty="0"/>
              <a:t>Law, logical capability, </a:t>
            </a:r>
          </a:p>
          <a:p>
            <a:r>
              <a:rPr lang="x-none" dirty="0"/>
              <a:t>analytical ability a</a:t>
            </a:r>
            <a:r>
              <a:rPr lang="en-CA" dirty="0"/>
              <a:t>nd</a:t>
            </a:r>
            <a:r>
              <a:rPr lang="x-none" dirty="0"/>
              <a:t> organizing ability</a:t>
            </a:r>
          </a:p>
          <a:p>
            <a:endParaRPr lang="en-CA" dirty="0"/>
          </a:p>
          <a:p>
            <a:r>
              <a:rPr lang="x-none" dirty="0"/>
              <a:t>This is how I will get those necessary skills: </a:t>
            </a:r>
            <a:r>
              <a:rPr lang="en-CA" dirty="0"/>
              <a:t>Study law after high school</a:t>
            </a:r>
            <a:endParaRPr lang="x-none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888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This is what appeals to me with this career…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>
                <a:solidFill>
                  <a:schemeClr val="tx1">
                    <a:lumMod val="95000"/>
                  </a:schemeClr>
                </a:solidFill>
              </a:rPr>
              <a:t>I think the law is the symbol of justice and  I am a fair person.</a:t>
            </a:r>
          </a:p>
          <a:p>
            <a:endParaRPr lang="en-CA" dirty="0">
              <a:solidFill>
                <a:srgbClr val="0070C0"/>
              </a:solidFill>
            </a:endParaRPr>
          </a:p>
          <a:p>
            <a:endParaRPr lang="en-CA" dirty="0">
              <a:solidFill>
                <a:srgbClr val="0070C0"/>
              </a:solidFill>
            </a:endParaRPr>
          </a:p>
          <a:p>
            <a:endParaRPr lang="x-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3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These are some things I find less appealing about this career…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 take a long time to analyze a law case</a:t>
            </a:r>
          </a:p>
          <a:p>
            <a:r>
              <a:rPr lang="en-CA" dirty="0"/>
              <a:t>You need to have a good performance to be agree</a:t>
            </a:r>
          </a:p>
          <a:p>
            <a:r>
              <a:rPr lang="en-CA" dirty="0"/>
              <a:t>Work pressure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4173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2179</TotalTime>
  <Words>429</Words>
  <Application>Microsoft Office PowerPoint</Application>
  <PresentationFormat>Widescreen</PresentationFormat>
  <Paragraphs>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DengXian</vt:lpstr>
      <vt:lpstr>宋体</vt:lpstr>
      <vt:lpstr>Arial</vt:lpstr>
      <vt:lpstr>Calibri</vt:lpstr>
      <vt:lpstr>Century Gothic</vt:lpstr>
      <vt:lpstr>Tahoma</vt:lpstr>
      <vt:lpstr>Wingdings 3</vt:lpstr>
      <vt:lpstr>Ion</vt:lpstr>
      <vt:lpstr> Eddie’s Career Path</vt:lpstr>
      <vt:lpstr>My Career Goals</vt:lpstr>
      <vt:lpstr>What is a lawyer?</vt:lpstr>
      <vt:lpstr>About my future career</vt:lpstr>
      <vt:lpstr>My job has a _3.5__% chance of becoming automated</vt:lpstr>
      <vt:lpstr>Lawyer would be great for me because…</vt:lpstr>
      <vt:lpstr>I am not quite ready for this career, but I will get there!</vt:lpstr>
      <vt:lpstr>This is what appeals to me with this career…</vt:lpstr>
      <vt:lpstr>These are some things I find less appealing about this career…</vt:lpstr>
      <vt:lpstr>Potential obstacles to getting this career</vt:lpstr>
      <vt:lpstr>Potential obstacles to being successful within this career</vt:lpstr>
      <vt:lpstr>The training/education required for my career is:</vt:lpstr>
      <vt:lpstr>University of British Columbia</vt:lpstr>
      <vt:lpstr>I intend to go to University of British Columbia for that career</vt:lpstr>
      <vt:lpstr>Here is where I can get that:</vt:lpstr>
      <vt:lpstr>Financial Plan</vt:lpstr>
      <vt:lpstr>High school courses required</vt:lpstr>
      <vt:lpstr>Lawyer are awesome!!!</vt:lpstr>
    </vt:vector>
  </TitlesOfParts>
  <Company>School District 43 Coquitlam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(your name)’s Career Path</dc:title>
  <dc:creator>Chapell, Adrienne</dc:creator>
  <cp:lastModifiedBy>132S-Tian, Eddie</cp:lastModifiedBy>
  <cp:revision>73</cp:revision>
  <dcterms:created xsi:type="dcterms:W3CDTF">2016-10-18T14:29:42Z</dcterms:created>
  <dcterms:modified xsi:type="dcterms:W3CDTF">2016-10-31T15:14:49Z</dcterms:modified>
</cp:coreProperties>
</file>