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CD96-EA66-49F0-A7FE-6D5CA98C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066CB-97CE-4A92-B676-629A816D5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033D3-8623-4E43-9A89-3ABD30A8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DA921-92B8-487E-9E26-683EE184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E8EDB-7AEC-4900-B707-1AF95E95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557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A207-A394-4627-83DD-EDDBE4E2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D8E9-F7A4-40BE-83C1-219A348D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5F375-EBD4-41AF-B7E7-8DCA6C5E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8707C-21A6-47BA-A76A-E020EEDF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6982F-5213-4110-8963-AA7F3142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25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1244B-8D05-4D22-AC4E-BEA73177C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AEDF2-F49C-419C-94DB-41CA6A225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56CBC-3E2E-4CA0-8AE0-B30134D8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EAF72-D7F2-4FCE-B7DF-A1F89360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4BA4-6C3F-4C7E-9FE5-3FDEE07B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803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084E-8368-48B6-BC01-76F38238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5553-88BD-407D-B601-B41245079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7187C-0884-4746-A301-02882259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C7D2-830C-4F14-A744-969E440B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5A640-6CFD-495B-A38B-D558E9B7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152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3EE0-1DD7-4AEC-AC79-F3A51C9C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B954-C503-4BB2-AB8F-6149A9357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F444F-9885-47C9-B8CC-CE3960FF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DAE4-8944-40F4-B29B-8A25A191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DA3-9B8A-4E30-ADE1-7E67AC12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571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CD5F-5502-418E-9B5F-2BA55CAE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A41E-60B6-474B-A381-CE3A32B1C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0EEB7-9B33-41C6-A78D-7A9D807E2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E0EF0-06B9-48CA-A909-9D99CA10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E3580-9729-4519-A310-1C6EFE05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9B28A-7525-425D-9140-4C098EFD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882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3A5F-3248-4E1F-9D65-00F7DB5B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951EF-8583-4E2A-B3E9-B35B823A2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03E6B-A690-4435-B540-C61F0BD8D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D83B0-82CC-4F11-9817-3BA90FD47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75475-3DE0-442A-9F48-342869321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855C0-DDBF-4492-8D11-C2EAADA4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04B60-32FD-4E0F-9BCB-6BA1BC89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EBC62-D3AB-4746-8621-4748A7F1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794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532A-74F7-487B-AF46-64896083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F1B45-E5B5-4458-BB11-A4AE022A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C1146-E987-4029-83EA-DAD8E300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EF3A0-6C73-487D-ABB1-9477547C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73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B2878-5D20-4909-8275-A9BC4762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1F38B-C011-4138-B91B-23883B6A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2CC8D-6151-42C2-97E1-BE255287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016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D2AE-D05C-4A14-BEFC-5395BB2D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BA627-4020-4582-B23D-34FBAB4AE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2369B-38C4-4589-B55B-D73465455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7BA8-3CC2-4F91-B79D-E1057215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FB5B6-86BF-4755-9BCF-9A1A0C20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15B71-0F54-4743-9FF7-55CFBCCF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602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C344-E530-4180-ADDE-E5D2746F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9C953-ABE2-4C2E-A85D-D8E989E5C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0F184-87CE-4975-9284-6B028C6ED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7C490-9EF4-4CB9-995D-43B2DF1E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F3D3B-9BE7-4095-ABB1-06BA3B7E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11ADE-A30F-4527-81D9-DB9C631B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667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0D65B-B0BF-45ED-9F32-C6524F13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F80C5-9AE6-4136-9CA4-A0E6E9C3C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A73F-427A-4379-9D02-A82B97FD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C72D-DF9C-4E2C-B252-A2BF902B64C1}" type="datetimeFigureOut">
              <a:rPr lang="en-CA" smtClean="0"/>
              <a:t>2018-03-05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6474-E37F-4CF8-8946-49B0B8661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73F48-7BE1-45E3-A048-EAAA7222D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4575-2280-4BFF-AB12-A80B29739D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233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EFBF62-7FCC-4242-B31F-84D93AA36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9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8A46C-E102-410F-B49A-AF0F15C75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Elon Musk wants to send people to mars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A6D19-2B6F-46F0-836E-4A5D78F0A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CA" dirty="0" err="1">
                <a:solidFill>
                  <a:srgbClr val="FF0000"/>
                </a:solidFill>
              </a:rPr>
              <a:t>onnor</a:t>
            </a:r>
            <a:r>
              <a:rPr lang="en-CA" dirty="0">
                <a:solidFill>
                  <a:srgbClr val="FF0000"/>
                </a:solidFill>
              </a:rPr>
              <a:t> Gaucher</a:t>
            </a:r>
          </a:p>
        </p:txBody>
      </p:sp>
    </p:spTree>
    <p:extLst>
      <p:ext uri="{BB962C8B-B14F-4D97-AF65-F5344CB8AC3E}">
        <p14:creationId xmlns:p14="http://schemas.microsoft.com/office/powerpoint/2010/main" val="74529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alendar">
            <a:extLst>
              <a:ext uri="{FF2B5EF4-FFF2-40B4-BE49-F238E27FC236}">
                <a16:creationId xmlns:a16="http://schemas.microsoft.com/office/drawing/2014/main" id="{637C4D7A-3309-4B48-8785-BD75950CC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2" y="0"/>
            <a:ext cx="12366885" cy="67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F4CE8F-A9A7-4CD9-A67C-C1BB8A44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will it take to get to mars?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7A59E-FC82-4B35-B4DD-1446AE9A3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300 days</a:t>
            </a:r>
          </a:p>
          <a:p>
            <a:pPr marL="0" indent="0">
              <a:buNone/>
            </a:pPr>
            <a:r>
              <a:rPr lang="en-US" dirty="0"/>
              <a:t>Need a lot of food and water there and at mars.</a:t>
            </a:r>
          </a:p>
          <a:p>
            <a:pPr marL="0" indent="0">
              <a:buNone/>
            </a:pPr>
            <a:r>
              <a:rPr lang="en-US" dirty="0"/>
              <a:t>Need to carry the supplies over in the ship for the voyage and to survive when they get there.</a:t>
            </a:r>
          </a:p>
          <a:p>
            <a:pPr marL="0" indent="0">
              <a:buNone/>
            </a:pPr>
            <a:r>
              <a:rPr lang="en-US" dirty="0"/>
              <a:t>They need to carry fuel to get up again.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43106F-4781-4DF9-85ED-F30FC813F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ay to night">
            <a:extLst>
              <a:ext uri="{FF2B5EF4-FFF2-40B4-BE49-F238E27FC236}">
                <a16:creationId xmlns:a16="http://schemas.microsoft.com/office/drawing/2014/main" id="{8BBD993F-7C75-49B3-BAA7-237F1D5CC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51840" cy="65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0EE7D-B7A6-4893-833B-2AAD03F6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Typical day and year in mars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6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lon musk sending people to mars">
            <a:extLst>
              <a:ext uri="{FF2B5EF4-FFF2-40B4-BE49-F238E27FC236}">
                <a16:creationId xmlns:a16="http://schemas.microsoft.com/office/drawing/2014/main" id="{BDD4DDD3-E878-4EF7-AB76-F0FCF463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2" y="-29444"/>
            <a:ext cx="12034863" cy="69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B547C-F89F-40F7-909B-46B28158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         Other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6419-B932-4916-9273-9F046CE5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Windstorms </a:t>
            </a:r>
          </a:p>
          <a:p>
            <a:r>
              <a:rPr lang="en-US" dirty="0">
                <a:cs typeface="Calibri"/>
              </a:rPr>
              <a:t>Oxygen</a:t>
            </a:r>
          </a:p>
          <a:p>
            <a:r>
              <a:rPr lang="en-US" dirty="0">
                <a:cs typeface="Calibri"/>
              </a:rPr>
              <a:t>Water</a:t>
            </a:r>
          </a:p>
          <a:p>
            <a:r>
              <a:rPr lang="en-US" dirty="0">
                <a:cs typeface="Calibri"/>
              </a:rPr>
              <a:t>Food</a:t>
            </a:r>
          </a:p>
          <a:p>
            <a:r>
              <a:rPr lang="en-US" dirty="0">
                <a:cs typeface="Calibri"/>
              </a:rPr>
              <a:t>Solar winds</a:t>
            </a:r>
          </a:p>
          <a:p>
            <a:r>
              <a:rPr lang="en-US" dirty="0">
                <a:cs typeface="Calibri"/>
              </a:rPr>
              <a:t>Its more susceptible to meteorites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C4BEB4-C744-488A-8BED-2FBC5464E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97D7-2EAD-4F47-A088-A015BB73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B9A81-EEE5-4195-96E8-C80B770C3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think Elon Musk won’t be able to do it and he is spending money on something impossible.</a:t>
            </a:r>
          </a:p>
          <a:p>
            <a:r>
              <a:rPr lang="en-US" dirty="0"/>
              <a:t>However, Elon Musk has done a lot of things. He is a self made millionaire as he co-founded X.com, Open AI, </a:t>
            </a:r>
            <a:r>
              <a:rPr lang="en-US" dirty="0" err="1"/>
              <a:t>Solarcity</a:t>
            </a:r>
            <a:r>
              <a:rPr lang="en-US" dirty="0"/>
              <a:t>, Powerwall, Hyperloop, SpaceX, and Tesla Motors.</a:t>
            </a:r>
          </a:p>
          <a:p>
            <a:r>
              <a:rPr lang="en-US" dirty="0"/>
              <a:t>He is a genius and he has succeeded in everything he’s done so far.</a:t>
            </a:r>
          </a:p>
          <a:p>
            <a:r>
              <a:rPr lang="en-US" dirty="0"/>
              <a:t>Who ever thought he could do this down below?</a:t>
            </a:r>
          </a:p>
          <a:p>
            <a:r>
              <a:rPr lang="en-CA" dirty="0"/>
              <a:t>https://www.youtube.com/watch?v=Tj0gbu1Zc6U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3F5FEE-2AC8-45C8-A071-1B75EA68A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2584C-DAA5-4CAC-8B41-51D902B3B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73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010AE-05F6-4F95-94F2-F113DDB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Elon Musk 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3E6B-A209-4D3F-8E1F-8EC6DF962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Born June 28, 1971</a:t>
            </a:r>
          </a:p>
          <a:p>
            <a:r>
              <a:rPr lang="en-US"/>
              <a:t> co founder of tesla</a:t>
            </a:r>
          </a:p>
          <a:p>
            <a:r>
              <a:rPr lang="en-US"/>
              <a:t> SpaceX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B82AAB-C5FE-4307-B586-5872D92BD2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lon musk sending people to mars">
            <a:extLst>
              <a:ext uri="{FF2B5EF4-FFF2-40B4-BE49-F238E27FC236}">
                <a16:creationId xmlns:a16="http://schemas.microsoft.com/office/drawing/2014/main" id="{7EC45119-5527-460D-8949-AF6E2ADF82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326E7-333C-46F7-A2E7-74CBDB76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842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He wants to send people to mars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Below is a prototype of a colony on mars</a:t>
            </a:r>
            <a:endParaRPr lang="en-CA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5E49B8-6182-412B-953B-DDF1C2768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spacex falcon heavy rocket">
            <a:extLst>
              <a:ext uri="{FF2B5EF4-FFF2-40B4-BE49-F238E27FC236}">
                <a16:creationId xmlns:a16="http://schemas.microsoft.com/office/drawing/2014/main" id="{B056CE51-8475-4E32-9AD7-0CB65596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DD36-37A5-43D3-89EE-B0B3C0FB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073" y="1896320"/>
            <a:ext cx="9776628" cy="43555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cs typeface="Calibri"/>
              </a:rPr>
              <a:t>People really want to go</a:t>
            </a:r>
          </a:p>
          <a:p>
            <a:r>
              <a:rPr lang="en-CA" dirty="0">
                <a:cs typeface="Calibri"/>
              </a:rPr>
              <a:t>Climate issues</a:t>
            </a:r>
          </a:p>
          <a:p>
            <a:r>
              <a:rPr lang="en-CA" dirty="0">
                <a:cs typeface="Calibri"/>
              </a:rPr>
              <a:t>Abandoning earth</a:t>
            </a:r>
          </a:p>
          <a:p>
            <a:r>
              <a:rPr lang="en-CA" dirty="0">
                <a:cs typeface="Calibri"/>
              </a:rPr>
              <a:t>Co2 </a:t>
            </a:r>
            <a:r>
              <a:rPr lang="en-CA" dirty="0" err="1">
                <a:cs typeface="Calibri"/>
              </a:rPr>
              <a:t>greenhousing</a:t>
            </a:r>
            <a:endParaRPr lang="en-CA" dirty="0">
              <a:cs typeface="Calibri"/>
            </a:endParaRPr>
          </a:p>
          <a:p>
            <a:pPr lvl="1"/>
            <a:endParaRPr lang="en-CA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F1938-180B-48D7-8F23-F6D9D52F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Why he wants to send people to mars</a:t>
            </a:r>
            <a:endParaRPr lang="en-CA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3E09C9-A727-4138-A1F7-146C6981F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E22B-5852-460C-8F04-D766C5C9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Where will this take place?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4873-E11B-4E71-832E-E3EAD8A0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41037" cy="4575175"/>
          </a:xfrm>
        </p:spPr>
        <p:txBody>
          <a:bodyPr/>
          <a:lstStyle/>
          <a:p>
            <a:r>
              <a:rPr lang="en-US" dirty="0"/>
              <a:t>Their headquarters are in Hawthorne, California, USA but they will launch rockets at NASA in Florida.</a:t>
            </a:r>
            <a:endParaRPr lang="en-CA" dirty="0"/>
          </a:p>
        </p:txBody>
      </p:sp>
      <p:pic>
        <p:nvPicPr>
          <p:cNvPr id="7170" name="Picture 2" descr="Image result for globe">
            <a:extLst>
              <a:ext uri="{FF2B5EF4-FFF2-40B4-BE49-F238E27FC236}">
                <a16:creationId xmlns:a16="http://schemas.microsoft.com/office/drawing/2014/main" id="{3925A859-4BA3-4FE0-81C6-517BB3AA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7" y="2427898"/>
            <a:ext cx="4430102" cy="44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389989-2859-46DE-9F83-826A1C47F7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6683-B54E-4DDE-AFD3-066437B8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832"/>
            <a:ext cx="10515600" cy="4351338"/>
          </a:xfrm>
        </p:spPr>
        <p:txBody>
          <a:bodyPr/>
          <a:lstStyle/>
          <a:p>
            <a:r>
              <a:rPr lang="en-US" dirty="0"/>
              <a:t>He would like to send people to mars within a decade, if everything goes to plan</a:t>
            </a:r>
            <a:r>
              <a:rPr lang="en-CA" dirty="0"/>
              <a:t> however he will have to find people willing to go to mars.</a:t>
            </a:r>
            <a:endParaRPr lang="en-US" dirty="0"/>
          </a:p>
        </p:txBody>
      </p:sp>
      <p:pic>
        <p:nvPicPr>
          <p:cNvPr id="6148" name="Picture 4" descr="Image result for clock">
            <a:extLst>
              <a:ext uri="{FF2B5EF4-FFF2-40B4-BE49-F238E27FC236}">
                <a16:creationId xmlns:a16="http://schemas.microsoft.com/office/drawing/2014/main" id="{9083B195-004D-488E-B5A9-0DC7C052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93" y="2836395"/>
            <a:ext cx="2414665" cy="24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F4D0E-B313-46D7-A3FA-0904F341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When will he send people to mars?                 </a:t>
            </a:r>
            <a:endParaRPr lang="en-CA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F7D401-B825-42E1-BCC0-CE6B8CB4B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lon musk sending people to mars">
            <a:extLst>
              <a:ext uri="{FF2B5EF4-FFF2-40B4-BE49-F238E27FC236}">
                <a16:creationId xmlns:a16="http://schemas.microsoft.com/office/drawing/2014/main" id="{117AA785-81EA-4874-95D6-4A6A0C1D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2192000" cy="68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200DC-2E64-4FB0-A2BD-3CBD800F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How will he send people to mars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B3964-5093-4B2B-8BA6-08C7B913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 video of a spaceship and a rocket in space which would separate in orbit, making the booster go back to earth relaunch and refuel the spaceship to go to mars</a:t>
            </a:r>
          </a:p>
          <a:p>
            <a:pPr marL="0" indent="0">
              <a:buNone/>
            </a:pPr>
            <a:r>
              <a:rPr lang="en-US" dirty="0"/>
              <a:t>However he will need a magnetosphere to outweigh the solar winds</a:t>
            </a:r>
            <a:endParaRPr lang="en-CA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A26576-4D2A-4CB6-B50D-99D05AE56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rs colony">
            <a:extLst>
              <a:ext uri="{FF2B5EF4-FFF2-40B4-BE49-F238E27FC236}">
                <a16:creationId xmlns:a16="http://schemas.microsoft.com/office/drawing/2014/main" id="{C1DDB740-30C0-4955-97EF-829A5A21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30" y="0"/>
            <a:ext cx="122756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848FC-B21A-4C01-9068-19495E5F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What will people live in on mars?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5137D-2104-4F8C-9489-4749B42E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690688"/>
            <a:ext cx="10515600" cy="4351338"/>
          </a:xfrm>
        </p:spPr>
        <p:txBody>
          <a:bodyPr/>
          <a:lstStyle/>
          <a:p>
            <a:r>
              <a:rPr lang="en-US" dirty="0"/>
              <a:t>They will live in small houses and will have struggling living conditions because Mars is not habitable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8B2F62-AEDC-4B49-966D-CC83671A1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4544-3856-4548-9342-20EE0062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temperature and the ground like on mars?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067B-BDAC-4D33-92BB-1B905A5A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Differing in  values have been reported for the average temperature on Mars, with a common value being −</a:t>
            </a:r>
            <a:r>
              <a:rPr lang="en-US" b="1" dirty="0"/>
              <a:t>55 °C</a:t>
            </a:r>
            <a:r>
              <a:rPr lang="en-US" dirty="0"/>
              <a:t> (218 K; −</a:t>
            </a:r>
            <a:r>
              <a:rPr lang="en-US" b="1" dirty="0"/>
              <a:t>67 °F</a:t>
            </a:r>
            <a:r>
              <a:rPr lang="en-US" dirty="0"/>
              <a:t>). Surface temperatures may reach a high of </a:t>
            </a:r>
            <a:r>
              <a:rPr lang="en-US" b="1" dirty="0"/>
              <a:t>about 20 °C</a:t>
            </a:r>
            <a:r>
              <a:rPr lang="en-US" dirty="0"/>
              <a:t> (293 K; </a:t>
            </a:r>
            <a:r>
              <a:rPr lang="en-US" b="1" dirty="0"/>
              <a:t>68 °F</a:t>
            </a:r>
            <a:r>
              <a:rPr lang="en-US" dirty="0"/>
              <a:t>) at noon, at the equator, and a low of about −</a:t>
            </a:r>
            <a:r>
              <a:rPr lang="en-US" b="1" dirty="0"/>
              <a:t>153 °C</a:t>
            </a:r>
            <a:r>
              <a:rPr lang="en-US" dirty="0"/>
              <a:t>(120 K; −</a:t>
            </a:r>
            <a:r>
              <a:rPr lang="en-US" b="1" dirty="0"/>
              <a:t>243 °F</a:t>
            </a:r>
            <a:r>
              <a:rPr lang="en-US" dirty="0"/>
              <a:t>) at the poles.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0242" name="Picture 2" descr="Image result for thermometer">
            <a:extLst>
              <a:ext uri="{FF2B5EF4-FFF2-40B4-BE49-F238E27FC236}">
                <a16:creationId xmlns:a16="http://schemas.microsoft.com/office/drawing/2014/main" id="{3D477A2B-0196-44FE-BE69-4B5253C6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2484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34A1F3-A1DC-4F1F-B4CF-BAE59498F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377</Words>
  <Application>Microsoft Office PowerPoint</Application>
  <PresentationFormat>Widescreen</PresentationFormat>
  <Paragraphs>45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Elon Musk wants to send people to mars</vt:lpstr>
      <vt:lpstr>                         Elon Musk </vt:lpstr>
      <vt:lpstr>               He wants to send people to mars  Below is a prototype of a colony on mars</vt:lpstr>
      <vt:lpstr>        Why he wants to send people to mars</vt:lpstr>
      <vt:lpstr>                          Where will this take place?</vt:lpstr>
      <vt:lpstr>                 When will he send people to mars?                 </vt:lpstr>
      <vt:lpstr>                 How will he send people to mars</vt:lpstr>
      <vt:lpstr>               What will people live in on mars?</vt:lpstr>
      <vt:lpstr>What is the temperature and the ground like on mars?</vt:lpstr>
      <vt:lpstr>How long will it take to get to mars?</vt:lpstr>
      <vt:lpstr>                 Typical day and year in mars </vt:lpstr>
      <vt:lpstr>                          Other problems</vt:lpstr>
      <vt:lpstr>                      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Elon Musk wants to send people to mars</dc:title>
  <cp:lastModifiedBy>132S-Gaucher, Connor</cp:lastModifiedBy>
  <cp:revision>8</cp:revision>
  <dcterms:modified xsi:type="dcterms:W3CDTF">2018-03-05T20:37:00Z</dcterms:modified>
</cp:coreProperties>
</file>