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png&amp;ehk=z5Yo596eXNOyidyDS" ContentType="image/png"/>
  <Default Extension="gif" ContentType="image/gif"/>
  <Default Extension="gif&amp;ehk=sxMpV26Ya9Gzt8Q0BLG0vw&amp;r=0&amp;pid=OfficeInsert" ContentType="image/gif"/>
  <Default Extension="png&amp;ehk=SG1MjMupBXzFGBJee4Zl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9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7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42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8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4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5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2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18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68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ttintegratedproject09.wikispaces.com/The+fall+of+Babylon" TargetMode="External"/><Relationship Id="rId2" Type="http://schemas.openxmlformats.org/officeDocument/2006/relationships/image" Target="../media/image2.gif&amp;ehk=sxMpV26Ya9Gzt8Q0BLG0vw&amp;r=0&amp;pid=OfficeInsert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xTencmpDL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infinite.svg" TargetMode="External"/><Relationship Id="rId2" Type="http://schemas.openxmlformats.org/officeDocument/2006/relationships/image" Target="../media/image7.png&amp;ehk=z5Yo596eXNOyidyDS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imple.wikipedia.org/wiki/Kurt_G&#246;del" TargetMode="External"/><Relationship Id="rId2" Type="http://schemas.openxmlformats.org/officeDocument/2006/relationships/image" Target="../media/image8.png&amp;ehk=SG1MjMupBXzFGBJee4Z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hyperlink" Target="https://creativecommons.org/licenses/by-sa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imple.wikipedia.org/wiki/Kurt_G&#246;del" TargetMode="External"/><Relationship Id="rId2" Type="http://schemas.openxmlformats.org/officeDocument/2006/relationships/image" Target="../media/image8.png&amp;ehk=SG1MjMupBXzFGBJee4Z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s://creativecommons.org/licenses/by-sa/3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a6BK5X2LI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C9BAC-FA60-44C3-BB30-0D3EFDE26C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How far can math go?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36F0F-9F61-48F2-BB50-54A7843B61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Brooke Guanzon</a:t>
            </a:r>
          </a:p>
        </p:txBody>
      </p:sp>
    </p:spTree>
    <p:extLst>
      <p:ext uri="{BB962C8B-B14F-4D97-AF65-F5344CB8AC3E}">
        <p14:creationId xmlns:p14="http://schemas.microsoft.com/office/powerpoint/2010/main" val="225764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/>
              <a:schemeClr val="bg2">
                <a:shade val="91000"/>
                <a:satMod val="105000"/>
              </a:schemeClr>
            </a:duotone>
            <a:extLst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75778-8865-451E-A418-58B337FE5B3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828AE3-FA58-43DF-B083-6AA3C102AF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F9CD9-31C2-43D9-9F5C-A0E097262D5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5668" cy="2286000"/>
          </a:xfrm>
          <a:prstGeom prst="rect">
            <a:avLst/>
          </a:prstGeom>
          <a:solidFill>
            <a:schemeClr val="bg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A57A26-ECBF-4A8A-B307-41F0BDD94B3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5A1E65-F1E5-439C-8EF8-B8127679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914860"/>
            <a:ext cx="10905066" cy="24742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pc="150" dirty="0">
                <a:solidFill>
                  <a:schemeClr val="tx1"/>
                </a:solidFill>
              </a:rPr>
              <a:t>“Mathematics is only as eternal as the duration that human minds exist.”</a:t>
            </a:r>
            <a:br>
              <a:rPr lang="en-US" sz="4400" spc="150" dirty="0">
                <a:solidFill>
                  <a:schemeClr val="tx1"/>
                </a:solidFill>
              </a:rPr>
            </a:br>
            <a:endParaRPr lang="en-US" sz="4400" spc="1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000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CCB03-240F-4460-9A6F-95B6BBAFC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E634C-D340-497D-8F45-5F41C4171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(</a:t>
            </a:r>
            <a:r>
              <a:rPr lang="en-CA" dirty="0" err="1"/>
              <a:t>n.d.</a:t>
            </a:r>
            <a:r>
              <a:rPr lang="en-CA" dirty="0"/>
              <a:t>). Retrieved December 21, 2017, from http://www.storyofmathematics.com/egyptian.html</a:t>
            </a:r>
          </a:p>
          <a:p>
            <a:pPr marL="0" indent="0">
              <a:buNone/>
            </a:pPr>
            <a:r>
              <a:rPr lang="en-CA" dirty="0"/>
              <a:t>(</a:t>
            </a:r>
            <a:r>
              <a:rPr lang="en-CA" dirty="0" err="1"/>
              <a:t>n.d.</a:t>
            </a:r>
            <a:r>
              <a:rPr lang="en-CA" dirty="0"/>
              <a:t>). Retrieved December 21, 2017, from http://mathforum.org/library/drmath/view/64623.html</a:t>
            </a:r>
          </a:p>
          <a:p>
            <a:pPr marL="0" indent="0">
              <a:buNone/>
            </a:pPr>
            <a:r>
              <a:rPr lang="en-CA" dirty="0"/>
              <a:t>U. (2015, February 23). Retrieved December 21, 2017, from https://www.youtube.com/watch?v=la6BK5X2LI8</a:t>
            </a:r>
          </a:p>
          <a:p>
            <a:pPr marL="0" indent="0">
              <a:buNone/>
            </a:pPr>
            <a:r>
              <a:rPr lang="en-CA" dirty="0"/>
              <a:t>(2016, August 26). Retrieved December 21, 2017, from https://www.youtube.com/watch?v=FxTencmpDLc</a:t>
            </a:r>
          </a:p>
          <a:p>
            <a:pPr marL="0" indent="0">
              <a:buNone/>
            </a:pPr>
            <a:r>
              <a:rPr lang="en-CA" dirty="0"/>
              <a:t>Is Mathematics Eternal? (</a:t>
            </a:r>
            <a:r>
              <a:rPr lang="en-CA" dirty="0" err="1"/>
              <a:t>n.d.</a:t>
            </a:r>
            <a:r>
              <a:rPr lang="en-CA" dirty="0"/>
              <a:t>). Retrieved December 21, 2017, from https://www.closertotruth.com/series/mathematics-eternal</a:t>
            </a:r>
          </a:p>
          <a:p>
            <a:pPr marL="0" indent="0">
              <a:buNone/>
            </a:pPr>
            <a:r>
              <a:rPr lang="en-CA" dirty="0"/>
              <a:t>Kurt Gödel. (2017, December 19). Retrieved December 21, 2017, from https://en.wikipedia.org/wiki/Kurt_G%C3%B6del#Incompleteness_Theorem</a:t>
            </a:r>
          </a:p>
        </p:txBody>
      </p:sp>
    </p:spTree>
    <p:extLst>
      <p:ext uri="{BB962C8B-B14F-4D97-AF65-F5344CB8AC3E}">
        <p14:creationId xmlns:p14="http://schemas.microsoft.com/office/powerpoint/2010/main" val="144315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9D6C6-5D06-4BB9-95EC-15247F62F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Where did it start?</a:t>
            </a:r>
          </a:p>
        </p:txBody>
      </p:sp>
      <p:pic>
        <p:nvPicPr>
          <p:cNvPr id="5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F6B64C49-8C2B-465B-A27F-8FAB547E5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07416" y="2206179"/>
            <a:ext cx="7091680" cy="413681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C3F3F6-7E4E-423B-8E63-B4FAD62A62FC}"/>
              </a:ext>
            </a:extLst>
          </p:cNvPr>
          <p:cNvSpPr txBox="1"/>
          <p:nvPr/>
        </p:nvSpPr>
        <p:spPr>
          <a:xfrm>
            <a:off x="4934520" y="6342992"/>
            <a:ext cx="457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>
                <a:hlinkClick r:id="rId3" tooltip="http://mattintegratedproject09.wikispaces.com/The+fall+of+Babylon"/>
              </a:rPr>
              <a:t>This Photo</a:t>
            </a:r>
            <a:r>
              <a:rPr lang="en-CA" sz="900"/>
              <a:t> by Unknown Author is licensed under </a:t>
            </a:r>
            <a:r>
              <a:rPr lang="en-CA" sz="900">
                <a:hlinkClick r:id="rId4" tooltip="https://creativecommons.org/licenses/by-sa/3.0/"/>
              </a:rPr>
              <a:t>CC BY-SA</a:t>
            </a:r>
            <a:endParaRPr lang="en-CA" sz="9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3F7B72-ADD6-4242-B665-C26B7195EC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08" y="2529495"/>
            <a:ext cx="4877311" cy="32921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35647C-9E26-42E6-8C3D-52A55DB08866}"/>
              </a:ext>
            </a:extLst>
          </p:cNvPr>
          <p:cNvSpPr txBox="1"/>
          <p:nvPr/>
        </p:nvSpPr>
        <p:spPr>
          <a:xfrm>
            <a:off x="-66106" y="1922245"/>
            <a:ext cx="500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Sumerian/Babylonian Mathematics</a:t>
            </a:r>
          </a:p>
        </p:txBody>
      </p:sp>
    </p:spTree>
    <p:extLst>
      <p:ext uri="{BB962C8B-B14F-4D97-AF65-F5344CB8AC3E}">
        <p14:creationId xmlns:p14="http://schemas.microsoft.com/office/powerpoint/2010/main" val="422039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EE1DA-D6C6-4F38-BB5D-4CB96DCD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Where did it start?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D0858005-C437-4324-9C19-F0FD23842A2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03264" y="1945072"/>
            <a:ext cx="6385471" cy="478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00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C5854-DA52-4018-AB2D-FB80476F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/>
          <a:lstStyle/>
          <a:p>
            <a:r>
              <a:rPr lang="en-CA" dirty="0"/>
              <a:t>Where did It start?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41F7DCF-A3D4-4B9A-A6C8-51A8BA4282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6609" y="2486202"/>
            <a:ext cx="4436697" cy="18855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5FFB3C-5587-4721-9194-54D59A94DF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7447" y="4659670"/>
            <a:ext cx="5335019" cy="173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4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7C29B-303A-429B-A8EB-07F40B226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far can math go?</a:t>
            </a:r>
          </a:p>
        </p:txBody>
      </p:sp>
      <p:pic>
        <p:nvPicPr>
          <p:cNvPr id="5" name="Content Placeholder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A8E07B1-A531-489A-A5E6-A7D86C7FB9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89190" y="1922757"/>
            <a:ext cx="6307232" cy="42068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F9528F-65BC-4C7A-A581-6081C4D807FE}"/>
              </a:ext>
            </a:extLst>
          </p:cNvPr>
          <p:cNvSpPr txBox="1"/>
          <p:nvPr/>
        </p:nvSpPr>
        <p:spPr>
          <a:xfrm>
            <a:off x="2789190" y="6129632"/>
            <a:ext cx="6307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>
                <a:hlinkClick r:id="rId3" tooltip="http://commons.wikimedia.org/wiki/file:infinite.svg"/>
              </a:rPr>
              <a:t>This Photo</a:t>
            </a:r>
            <a:r>
              <a:rPr lang="en-CA" sz="900"/>
              <a:t> by Unknown Author is licensed under </a:t>
            </a:r>
            <a:r>
              <a:rPr lang="en-CA" sz="900">
                <a:hlinkClick r:id="rId4" tooltip="https://creativecommons.org/licenses/by-sa/3.0/"/>
              </a:rPr>
              <a:t>CC BY-SA</a:t>
            </a:r>
            <a:endParaRPr lang="en-CA" sz="900"/>
          </a:p>
        </p:txBody>
      </p:sp>
    </p:spTree>
    <p:extLst>
      <p:ext uri="{BB962C8B-B14F-4D97-AF65-F5344CB8AC3E}">
        <p14:creationId xmlns:p14="http://schemas.microsoft.com/office/powerpoint/2010/main" val="109810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7C29B-303A-429B-A8EB-07F40B226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far can math go?</a:t>
            </a:r>
          </a:p>
        </p:txBody>
      </p:sp>
      <p:pic>
        <p:nvPicPr>
          <p:cNvPr id="5" name="Content Placeholder 4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67E7D477-950F-40EA-8401-0CBF892BC1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0721" y="2158342"/>
            <a:ext cx="3224410" cy="417707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73C49C-5FB5-4480-BAA6-2C02701DCC63}"/>
              </a:ext>
            </a:extLst>
          </p:cNvPr>
          <p:cNvSpPr txBox="1"/>
          <p:nvPr/>
        </p:nvSpPr>
        <p:spPr>
          <a:xfrm>
            <a:off x="680721" y="6389158"/>
            <a:ext cx="2793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hlinkClick r:id="rId3" tooltip="http://simple.wikipedia.org/wiki/Kurt_Gödel"/>
              </a:rPr>
              <a:t>This Photo</a:t>
            </a:r>
            <a:r>
              <a:rPr lang="en-CA" sz="900" dirty="0"/>
              <a:t> by Unknown Author is licensed under </a:t>
            </a:r>
            <a:r>
              <a:rPr lang="en-CA" sz="900" dirty="0">
                <a:hlinkClick r:id="rId4" tooltip="https://creativecommons.org/licenses/by-sa/3.0/"/>
              </a:rPr>
              <a:t>CC BY-SA</a:t>
            </a:r>
            <a:endParaRPr lang="en-CA" sz="900" dirty="0"/>
          </a:p>
        </p:txBody>
      </p:sp>
      <p:pic>
        <p:nvPicPr>
          <p:cNvPr id="10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DEB9F62-D252-4544-B622-FFB1A6444C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4899" y="2324099"/>
            <a:ext cx="636587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79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7C29B-303A-429B-A8EB-07F40B226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far can math go?</a:t>
            </a:r>
          </a:p>
        </p:txBody>
      </p:sp>
      <p:pic>
        <p:nvPicPr>
          <p:cNvPr id="5" name="Content Placeholder 4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67E7D477-950F-40EA-8401-0CBF892BC1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0721" y="2158342"/>
            <a:ext cx="3224410" cy="417707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73C49C-5FB5-4480-BAA6-2C02701DCC63}"/>
              </a:ext>
            </a:extLst>
          </p:cNvPr>
          <p:cNvSpPr txBox="1"/>
          <p:nvPr/>
        </p:nvSpPr>
        <p:spPr>
          <a:xfrm>
            <a:off x="680721" y="6389158"/>
            <a:ext cx="2793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hlinkClick r:id="rId3" tooltip="http://simple.wikipedia.org/wiki/Kurt_Gödel"/>
              </a:rPr>
              <a:t>This Photo</a:t>
            </a:r>
            <a:r>
              <a:rPr lang="en-CA" sz="900" dirty="0"/>
              <a:t> by Unknown Author is licensed under </a:t>
            </a:r>
            <a:r>
              <a:rPr lang="en-CA" sz="900" dirty="0">
                <a:hlinkClick r:id="rId4" tooltip="https://creativecommons.org/licenses/by-sa/3.0/"/>
              </a:rPr>
              <a:t>CC BY-SA</a:t>
            </a:r>
            <a:endParaRPr lang="en-CA" sz="900" dirty="0"/>
          </a:p>
        </p:txBody>
      </p:sp>
      <p:pic>
        <p:nvPicPr>
          <p:cNvPr id="4" name="Picture 3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0DF58CA2-A40C-46C8-B42A-53B7C26BEA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2063" y="2714625"/>
            <a:ext cx="6982859" cy="309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76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7C29B-303A-429B-A8EB-07F40B226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far can math go?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A487F71A-D740-4AFC-AF37-BE5DD2762C3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10459" y="2097074"/>
            <a:ext cx="5968999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41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2BAC5-8EB6-47B7-B5AA-04ABB226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Further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8D6D2-71C9-40A6-9EA5-AF72A1BF8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With a bunch of new technology, how long will it take for humans to discover a lot of the properties of math?</a:t>
            </a:r>
          </a:p>
          <a:p>
            <a:pPr lvl="0"/>
            <a:r>
              <a:rPr lang="en-CA" dirty="0"/>
              <a:t>How do philosophers even come up with thinking about these things?</a:t>
            </a:r>
          </a:p>
          <a:p>
            <a:r>
              <a:rPr lang="en-CA" dirty="0"/>
              <a:t>In the future will we need to do math, or will the technology do it for us?</a:t>
            </a:r>
          </a:p>
          <a:p>
            <a:r>
              <a:rPr lang="en-CA" dirty="0"/>
              <a:t>After hearing about the halting problem, what is it?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4933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1">
      <a:dk1>
        <a:sysClr val="windowText" lastClr="000000"/>
      </a:dk1>
      <a:lt1>
        <a:sysClr val="window" lastClr="FFFFFF"/>
      </a:lt1>
      <a:dk2>
        <a:srgbClr val="8E58B6"/>
      </a:dk2>
      <a:lt2>
        <a:srgbClr val="D092A7"/>
      </a:lt2>
      <a:accent1>
        <a:srgbClr val="A5B592"/>
      </a:accent1>
      <a:accent2>
        <a:srgbClr val="F3A447"/>
      </a:accent2>
      <a:accent3>
        <a:srgbClr val="E7BC29"/>
      </a:accent3>
      <a:accent4>
        <a:srgbClr val="444D26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464</TotalTime>
  <Words>343</Words>
  <Application>Microsoft Office PowerPoint</Application>
  <PresentationFormat>Widescreen</PresentationFormat>
  <Paragraphs>27</Paragraphs>
  <Slides>11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</vt:lpstr>
      <vt:lpstr>Banded</vt:lpstr>
      <vt:lpstr>How far can math go?</vt:lpstr>
      <vt:lpstr>Where did it start?</vt:lpstr>
      <vt:lpstr>Where did it start?</vt:lpstr>
      <vt:lpstr>Where did It start?</vt:lpstr>
      <vt:lpstr>How far can math go?</vt:lpstr>
      <vt:lpstr>How far can math go?</vt:lpstr>
      <vt:lpstr>How far can math go?</vt:lpstr>
      <vt:lpstr>How far can math go?</vt:lpstr>
      <vt:lpstr>Further questions?</vt:lpstr>
      <vt:lpstr>“Mathematics is only as eternal as the duration that human minds exist.” </vt:lpstr>
      <vt:lpstr>Citations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far can math go?</dc:title>
  <dc:creator>132S-Guanzon, Brooke</dc:creator>
  <cp:lastModifiedBy>Brooke Guanzon</cp:lastModifiedBy>
  <cp:revision>14</cp:revision>
  <dcterms:created xsi:type="dcterms:W3CDTF">2017-12-20T06:54:23Z</dcterms:created>
  <dcterms:modified xsi:type="dcterms:W3CDTF">2017-12-22T05:37:51Z</dcterms:modified>
</cp:coreProperties>
</file>