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8" r:id="rId3"/>
    <p:sldId id="257" r:id="rId4"/>
    <p:sldId id="259" r:id="rId5"/>
    <p:sldId id="262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595"/>
  </p:normalViewPr>
  <p:slideViewPr>
    <p:cSldViewPr snapToGrid="0" snapToObjects="1">
      <p:cViewPr varScale="1">
        <p:scale>
          <a:sx n="96" d="100"/>
          <a:sy n="96" d="100"/>
        </p:scale>
        <p:origin x="89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9/11/17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9/11/17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9/11/17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igarettedirect.co.uk/" TargetMode="External"/><Relationship Id="rId4" Type="http://schemas.openxmlformats.org/officeDocument/2006/relationships/hyperlink" Target="https://www.theguardian.com/" TargetMode="External"/><Relationship Id="rId5" Type="http://schemas.openxmlformats.org/officeDocument/2006/relationships/hyperlink" Target="https://www.thrillis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nvaping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Vapes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835" y="0"/>
            <a:ext cx="2912165" cy="323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vape?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Vape: </a:t>
            </a:r>
            <a:r>
              <a:rPr lang="en-US" sz="2400" dirty="0" smtClean="0"/>
              <a:t>Inhale and exhale the vapor produced by an electronic cigarette or similar device.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58" y="3754619"/>
            <a:ext cx="4343676" cy="28905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025" y="3756880"/>
            <a:ext cx="2888258" cy="2888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779" y="375461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invented the vape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vape was invited by Herbert A. Gilbert in 1963. But he pitched his idea to the manufactures but they didn’t feel like manufacturing his deal.</a:t>
            </a:r>
          </a:p>
          <a:p>
            <a:endParaRPr lang="en-US" dirty="0"/>
          </a:p>
          <a:p>
            <a:r>
              <a:rPr lang="en-US" dirty="0" smtClean="0"/>
              <a:t>Later in 2003 Hon Lik introduced his version of the e cig which resembled the modern day cigarette.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Onvaping.com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124" y="4315173"/>
            <a:ext cx="1824841" cy="2271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429" y="4262658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atomizer heats the liquid inside the vape to its boiling point and that becomes vapor that you can inhale. That</a:t>
            </a:r>
            <a:r>
              <a:rPr lang="fr-FR" dirty="0" smtClean="0"/>
              <a:t>’</a:t>
            </a:r>
            <a:r>
              <a:rPr lang="en-US" dirty="0" smtClean="0"/>
              <a:t>s is why smoking e-cigarettes is often called vaping.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8" y="3182081"/>
            <a:ext cx="7951304" cy="3100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14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Hookah</a:t>
            </a:r>
            <a:r>
              <a:rPr lang="en-US" dirty="0"/>
              <a:t>-  water pipes that are used to smoke specially made tobacco that comes in different flavors, such as apple, mint, cherry, chocolate, coconut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dirty="0" smtClean="0"/>
              <a:t>watermelon</a:t>
            </a:r>
          </a:p>
          <a:p>
            <a:endParaRPr lang="en-US" dirty="0"/>
          </a:p>
          <a:p>
            <a:r>
              <a:rPr lang="en-US" dirty="0"/>
              <a:t>In the US it has become more popular among teens and young adults and in college towns, seen as a “popular social activity”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40005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Helps you stop smoking </a:t>
            </a:r>
          </a:p>
          <a:p>
            <a:r>
              <a:rPr lang="en-US" dirty="0" smtClean="0"/>
              <a:t>Smell better</a:t>
            </a:r>
          </a:p>
          <a:p>
            <a:r>
              <a:rPr lang="en-US" dirty="0" smtClean="0"/>
              <a:t>Save more money</a:t>
            </a:r>
          </a:p>
          <a:p>
            <a:r>
              <a:rPr lang="en-US" dirty="0" smtClean="0"/>
              <a:t>More variety</a:t>
            </a:r>
          </a:p>
          <a:p>
            <a:r>
              <a:rPr lang="en-US" dirty="0" smtClean="0"/>
              <a:t>Custom fit/Select nicotine level</a:t>
            </a:r>
          </a:p>
          <a:p>
            <a:r>
              <a:rPr lang="en-US" dirty="0" smtClean="0"/>
              <a:t>Last longer than cigarettes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Dry mouth</a:t>
            </a:r>
          </a:p>
          <a:p>
            <a:r>
              <a:rPr lang="en-US" dirty="0" smtClean="0"/>
              <a:t>Dizziness</a:t>
            </a:r>
          </a:p>
          <a:p>
            <a:r>
              <a:rPr lang="en-US" dirty="0" smtClean="0"/>
              <a:t>Finding the right e-juice</a:t>
            </a:r>
          </a:p>
          <a:p>
            <a:r>
              <a:rPr lang="en-US" dirty="0" smtClean="0"/>
              <a:t>Vapes could explode</a:t>
            </a:r>
          </a:p>
          <a:p>
            <a:r>
              <a:rPr lang="en-US" dirty="0" smtClean="0"/>
              <a:t>Learning curve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POSTIVE AND NEGATIVE AFFECTS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106" y="4681960"/>
            <a:ext cx="2464904" cy="17562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789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E-cigarettes have been around since the 1960s.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Estimated 4 million Americans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use them, according to the Tobacco Vapor Electronic Cigarette Association. 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sz="2000" dirty="0"/>
              <a:t>Nicotine acts as a gateway drug with the effects of </a:t>
            </a:r>
            <a:r>
              <a:rPr lang="en-US" sz="2000" dirty="0" smtClean="0"/>
              <a:t>addiction</a:t>
            </a:r>
            <a:r>
              <a:rPr lang="en-US" sz="2000" dirty="0"/>
              <a:t>.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533" y="4490077"/>
            <a:ext cx="3384814" cy="215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https://onvaping.com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www.ecigarettedirect.co.uk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www.theguardian.com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www.thrillist.com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2957</TotalTime>
  <Words>259</Words>
  <Application>Microsoft Macintosh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Rockwell</vt:lpstr>
      <vt:lpstr>Rockwell Condensed</vt:lpstr>
      <vt:lpstr>Rockwell Extra Bold</vt:lpstr>
      <vt:lpstr>Wingdings</vt:lpstr>
      <vt:lpstr>Wood Type</vt:lpstr>
      <vt:lpstr>Vapes </vt:lpstr>
      <vt:lpstr>What is a vape?</vt:lpstr>
      <vt:lpstr>Who invented the vape</vt:lpstr>
      <vt:lpstr>How it works?</vt:lpstr>
      <vt:lpstr>Hookah</vt:lpstr>
      <vt:lpstr>POSTIVE AND NEGATIVE AFFECTS</vt:lpstr>
      <vt:lpstr>Interesting facts </vt:lpstr>
      <vt:lpstr>References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Vapes </dc:title>
  <dc:creator>Blake Kayat</dc:creator>
  <cp:lastModifiedBy>Blake Kayat</cp:lastModifiedBy>
  <cp:revision>22</cp:revision>
  <dcterms:created xsi:type="dcterms:W3CDTF">2017-09-11T17:28:37Z</dcterms:created>
  <dcterms:modified xsi:type="dcterms:W3CDTF">2017-09-13T18:46:19Z</dcterms:modified>
</cp:coreProperties>
</file>