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0"/>
  </p:notesMasterIdLst>
  <p:handoutMasterIdLst>
    <p:handoutMasterId r:id="rId11"/>
  </p:handoutMasterIdLst>
  <p:sldIdLst>
    <p:sldId id="256" r:id="rId3"/>
    <p:sldId id="257" r:id="rId4"/>
    <p:sldId id="258" r:id="rId5"/>
    <p:sldId id="259" r:id="rId6"/>
    <p:sldId id="260" r:id="rId7"/>
    <p:sldId id="262" r:id="rId8"/>
    <p:sldId id="261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2" autoAdjust="0"/>
    <p:restoredTop sz="94660"/>
  </p:normalViewPr>
  <p:slideViewPr>
    <p:cSldViewPr>
      <p:cViewPr varScale="1">
        <p:scale>
          <a:sx n="70" d="100"/>
          <a:sy n="70" d="100"/>
        </p:scale>
        <p:origin x="52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95" d="100"/>
          <a:sy n="95" d="100"/>
        </p:scale>
        <p:origin x="358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EFB202A-8611-4DDC-831D-D12EB67B6CF7}" type="doc">
      <dgm:prSet loTypeId="urn:microsoft.com/office/officeart/2005/8/layout/process4" loCatId="process" qsTypeId="urn:microsoft.com/office/officeart/2005/8/quickstyle/simple4" qsCatId="simple" csTypeId="urn:microsoft.com/office/officeart/2005/8/colors/accent1_5" csCatId="accent1" phldr="1"/>
      <dgm:spPr/>
      <dgm:t>
        <a:bodyPr/>
        <a:lstStyle/>
        <a:p>
          <a:endParaRPr lang="en-US"/>
        </a:p>
      </dgm:t>
    </dgm:pt>
    <dgm:pt modelId="{11888A7B-1E89-45E6-84F4-EF92B26189CD}">
      <dgm:prSet phldrT="[Text]"/>
      <dgm:spPr/>
      <dgm:t>
        <a:bodyPr/>
        <a:lstStyle/>
        <a:p>
          <a:r>
            <a:rPr lang="en-US" dirty="0" smtClean="0"/>
            <a:t>Is it appropriate?</a:t>
          </a:r>
          <a:endParaRPr lang="en-US" dirty="0"/>
        </a:p>
      </dgm:t>
    </dgm:pt>
    <dgm:pt modelId="{6043087E-917B-44BC-97F8-41385FD50DC3}" type="parTrans" cxnId="{5376348D-4465-4E2E-9DB8-EA1F5276717B}">
      <dgm:prSet/>
      <dgm:spPr/>
      <dgm:t>
        <a:bodyPr/>
        <a:lstStyle/>
        <a:p>
          <a:endParaRPr lang="en-US"/>
        </a:p>
      </dgm:t>
    </dgm:pt>
    <dgm:pt modelId="{438F37F5-E676-4BB5-A241-95D895E1B43F}" type="sibTrans" cxnId="{5376348D-4465-4E2E-9DB8-EA1F5276717B}">
      <dgm:prSet/>
      <dgm:spPr/>
      <dgm:t>
        <a:bodyPr/>
        <a:lstStyle/>
        <a:p>
          <a:endParaRPr lang="en-US"/>
        </a:p>
      </dgm:t>
    </dgm:pt>
    <dgm:pt modelId="{712EDDD5-F1C9-457B-A81D-F94868058B44}">
      <dgm:prSet phldrT="[Text]"/>
      <dgm:spPr/>
      <dgm:t>
        <a:bodyPr/>
        <a:lstStyle/>
        <a:p>
          <a:r>
            <a:rPr lang="en-US" dirty="0" smtClean="0"/>
            <a:t>Is it absolutely necessary?</a:t>
          </a:r>
          <a:endParaRPr lang="en-US" dirty="0"/>
        </a:p>
      </dgm:t>
    </dgm:pt>
    <dgm:pt modelId="{5E2CC1CB-7E12-4298-9BE5-B8F6683E4161}" type="parTrans" cxnId="{392AE56A-6939-469F-BFEC-2DEEC6ABC100}">
      <dgm:prSet/>
      <dgm:spPr/>
      <dgm:t>
        <a:bodyPr/>
        <a:lstStyle/>
        <a:p>
          <a:endParaRPr lang="en-US"/>
        </a:p>
      </dgm:t>
    </dgm:pt>
    <dgm:pt modelId="{630DB5C2-135D-425B-B7D5-1F5FFE12BF3B}" type="sibTrans" cxnId="{392AE56A-6939-469F-BFEC-2DEEC6ABC100}">
      <dgm:prSet/>
      <dgm:spPr/>
      <dgm:t>
        <a:bodyPr/>
        <a:lstStyle/>
        <a:p>
          <a:endParaRPr lang="en-US"/>
        </a:p>
      </dgm:t>
    </dgm:pt>
    <dgm:pt modelId="{356F6FEF-38C8-437A-8562-86A5ED3F5885}">
      <dgm:prSet phldrT="[Text]"/>
      <dgm:spPr/>
      <dgm:t>
        <a:bodyPr/>
        <a:lstStyle/>
        <a:p>
          <a:r>
            <a:rPr lang="en-US" dirty="0" smtClean="0"/>
            <a:t>What would your parents think?</a:t>
          </a:r>
          <a:endParaRPr lang="en-US" dirty="0"/>
        </a:p>
      </dgm:t>
    </dgm:pt>
    <dgm:pt modelId="{BD9B34C9-939F-47F5-A040-1B30C9EEA310}" type="parTrans" cxnId="{8247D1A2-555D-4B39-B44D-5F2B5AE64242}">
      <dgm:prSet/>
      <dgm:spPr/>
      <dgm:t>
        <a:bodyPr/>
        <a:lstStyle/>
        <a:p>
          <a:endParaRPr lang="en-US"/>
        </a:p>
      </dgm:t>
    </dgm:pt>
    <dgm:pt modelId="{665399A3-A410-4656-8F7E-3FAB641DE891}" type="sibTrans" cxnId="{8247D1A2-555D-4B39-B44D-5F2B5AE64242}">
      <dgm:prSet/>
      <dgm:spPr/>
      <dgm:t>
        <a:bodyPr/>
        <a:lstStyle/>
        <a:p>
          <a:endParaRPr lang="en-US"/>
        </a:p>
      </dgm:t>
    </dgm:pt>
    <dgm:pt modelId="{640CA9BD-09C1-4472-8DAC-0F150EC5E678}">
      <dgm:prSet phldrT="[Text]"/>
      <dgm:spPr/>
      <dgm:t>
        <a:bodyPr/>
        <a:lstStyle/>
        <a:p>
          <a:r>
            <a:rPr lang="en-US" dirty="0" smtClean="0"/>
            <a:t>Why do you need to post this?</a:t>
          </a:r>
          <a:endParaRPr lang="en-US" dirty="0"/>
        </a:p>
      </dgm:t>
    </dgm:pt>
    <dgm:pt modelId="{90609DF7-843B-4BEF-A3B5-89270E6B0951}" type="parTrans" cxnId="{957C551D-31A8-4286-A3AE-C5928DB663CE}">
      <dgm:prSet/>
      <dgm:spPr/>
      <dgm:t>
        <a:bodyPr/>
        <a:lstStyle/>
        <a:p>
          <a:endParaRPr lang="en-US"/>
        </a:p>
      </dgm:t>
    </dgm:pt>
    <dgm:pt modelId="{67B503AA-82FD-4AA4-8357-3D8B59D6160B}" type="sibTrans" cxnId="{957C551D-31A8-4286-A3AE-C5928DB663CE}">
      <dgm:prSet/>
      <dgm:spPr/>
      <dgm:t>
        <a:bodyPr/>
        <a:lstStyle/>
        <a:p>
          <a:endParaRPr lang="en-US"/>
        </a:p>
      </dgm:t>
    </dgm:pt>
    <dgm:pt modelId="{812F39FC-2D1E-4DD1-A1A6-C7F9287A4AAB}" type="pres">
      <dgm:prSet presAssocID="{2EFB202A-8611-4DDC-831D-D12EB67B6CF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1682CE3-81F4-4BEA-B13D-10C7017D8387}" type="pres">
      <dgm:prSet presAssocID="{640CA9BD-09C1-4472-8DAC-0F150EC5E678}" presName="boxAndChildren" presStyleCnt="0"/>
      <dgm:spPr/>
    </dgm:pt>
    <dgm:pt modelId="{325B9957-E809-4285-A870-20AA1AEAA8D7}" type="pres">
      <dgm:prSet presAssocID="{640CA9BD-09C1-4472-8DAC-0F150EC5E678}" presName="parentTextBox" presStyleLbl="node1" presStyleIdx="0" presStyleCnt="4"/>
      <dgm:spPr/>
      <dgm:t>
        <a:bodyPr/>
        <a:lstStyle/>
        <a:p>
          <a:endParaRPr lang="en-US"/>
        </a:p>
      </dgm:t>
    </dgm:pt>
    <dgm:pt modelId="{2AB5853F-AA77-4431-82DF-105CEB2E1424}" type="pres">
      <dgm:prSet presAssocID="{665399A3-A410-4656-8F7E-3FAB641DE891}" presName="sp" presStyleCnt="0"/>
      <dgm:spPr/>
    </dgm:pt>
    <dgm:pt modelId="{EC667030-4855-4843-9717-7DF08446AEB5}" type="pres">
      <dgm:prSet presAssocID="{356F6FEF-38C8-437A-8562-86A5ED3F5885}" presName="arrowAndChildren" presStyleCnt="0"/>
      <dgm:spPr/>
    </dgm:pt>
    <dgm:pt modelId="{C830B7C4-5210-41AC-A88B-BECF7607C1E5}" type="pres">
      <dgm:prSet presAssocID="{356F6FEF-38C8-437A-8562-86A5ED3F5885}" presName="parentTextArrow" presStyleLbl="node1" presStyleIdx="1" presStyleCnt="4"/>
      <dgm:spPr/>
      <dgm:t>
        <a:bodyPr/>
        <a:lstStyle/>
        <a:p>
          <a:endParaRPr lang="en-US"/>
        </a:p>
      </dgm:t>
    </dgm:pt>
    <dgm:pt modelId="{7FB80134-CA62-4591-A6BE-C119FEAC14B6}" type="pres">
      <dgm:prSet presAssocID="{630DB5C2-135D-425B-B7D5-1F5FFE12BF3B}" presName="sp" presStyleCnt="0"/>
      <dgm:spPr/>
    </dgm:pt>
    <dgm:pt modelId="{C4866045-B43B-429F-851C-E58098BA6DB8}" type="pres">
      <dgm:prSet presAssocID="{712EDDD5-F1C9-457B-A81D-F94868058B44}" presName="arrowAndChildren" presStyleCnt="0"/>
      <dgm:spPr/>
    </dgm:pt>
    <dgm:pt modelId="{D5473CBC-EEC3-408A-B4A6-07882F253A8B}" type="pres">
      <dgm:prSet presAssocID="{712EDDD5-F1C9-457B-A81D-F94868058B44}" presName="parentTextArrow" presStyleLbl="node1" presStyleIdx="2" presStyleCnt="4"/>
      <dgm:spPr/>
      <dgm:t>
        <a:bodyPr/>
        <a:lstStyle/>
        <a:p>
          <a:endParaRPr lang="en-US"/>
        </a:p>
      </dgm:t>
    </dgm:pt>
    <dgm:pt modelId="{FE4F3FD3-FEDA-44E5-9944-1FF6BBD0F9E2}" type="pres">
      <dgm:prSet presAssocID="{438F37F5-E676-4BB5-A241-95D895E1B43F}" presName="sp" presStyleCnt="0"/>
      <dgm:spPr/>
    </dgm:pt>
    <dgm:pt modelId="{1C274FFF-1754-4900-887F-DFF5156E0B8D}" type="pres">
      <dgm:prSet presAssocID="{11888A7B-1E89-45E6-84F4-EF92B26189CD}" presName="arrowAndChildren" presStyleCnt="0"/>
      <dgm:spPr/>
    </dgm:pt>
    <dgm:pt modelId="{32FA43B7-34B4-4881-9A79-E3EDEC9D4CBF}" type="pres">
      <dgm:prSet presAssocID="{11888A7B-1E89-45E6-84F4-EF92B26189CD}" presName="parentTextArrow" presStyleLbl="node1" presStyleIdx="3" presStyleCnt="4"/>
      <dgm:spPr/>
      <dgm:t>
        <a:bodyPr/>
        <a:lstStyle/>
        <a:p>
          <a:endParaRPr lang="en-US"/>
        </a:p>
      </dgm:t>
    </dgm:pt>
  </dgm:ptLst>
  <dgm:cxnLst>
    <dgm:cxn modelId="{957C551D-31A8-4286-A3AE-C5928DB663CE}" srcId="{2EFB202A-8611-4DDC-831D-D12EB67B6CF7}" destId="{640CA9BD-09C1-4472-8DAC-0F150EC5E678}" srcOrd="3" destOrd="0" parTransId="{90609DF7-843B-4BEF-A3B5-89270E6B0951}" sibTransId="{67B503AA-82FD-4AA4-8357-3D8B59D6160B}"/>
    <dgm:cxn modelId="{4D111F6B-0B5C-40A7-BA86-973E36B2D8F2}" type="presOf" srcId="{712EDDD5-F1C9-457B-A81D-F94868058B44}" destId="{D5473CBC-EEC3-408A-B4A6-07882F253A8B}" srcOrd="0" destOrd="0" presId="urn:microsoft.com/office/officeart/2005/8/layout/process4"/>
    <dgm:cxn modelId="{AAE8F060-3E29-4C68-9A74-089916E04D67}" type="presOf" srcId="{356F6FEF-38C8-437A-8562-86A5ED3F5885}" destId="{C830B7C4-5210-41AC-A88B-BECF7607C1E5}" srcOrd="0" destOrd="0" presId="urn:microsoft.com/office/officeart/2005/8/layout/process4"/>
    <dgm:cxn modelId="{B2E3875C-D3F8-41A4-A6EA-DD49F61576A0}" type="presOf" srcId="{11888A7B-1E89-45E6-84F4-EF92B26189CD}" destId="{32FA43B7-34B4-4881-9A79-E3EDEC9D4CBF}" srcOrd="0" destOrd="0" presId="urn:microsoft.com/office/officeart/2005/8/layout/process4"/>
    <dgm:cxn modelId="{8247D1A2-555D-4B39-B44D-5F2B5AE64242}" srcId="{2EFB202A-8611-4DDC-831D-D12EB67B6CF7}" destId="{356F6FEF-38C8-437A-8562-86A5ED3F5885}" srcOrd="2" destOrd="0" parTransId="{BD9B34C9-939F-47F5-A040-1B30C9EEA310}" sibTransId="{665399A3-A410-4656-8F7E-3FAB641DE891}"/>
    <dgm:cxn modelId="{79EE9E02-BFF5-41D3-86F8-33470970BFCE}" type="presOf" srcId="{2EFB202A-8611-4DDC-831D-D12EB67B6CF7}" destId="{812F39FC-2D1E-4DD1-A1A6-C7F9287A4AAB}" srcOrd="0" destOrd="0" presId="urn:microsoft.com/office/officeart/2005/8/layout/process4"/>
    <dgm:cxn modelId="{392AE56A-6939-469F-BFEC-2DEEC6ABC100}" srcId="{2EFB202A-8611-4DDC-831D-D12EB67B6CF7}" destId="{712EDDD5-F1C9-457B-A81D-F94868058B44}" srcOrd="1" destOrd="0" parTransId="{5E2CC1CB-7E12-4298-9BE5-B8F6683E4161}" sibTransId="{630DB5C2-135D-425B-B7D5-1F5FFE12BF3B}"/>
    <dgm:cxn modelId="{5376348D-4465-4E2E-9DB8-EA1F5276717B}" srcId="{2EFB202A-8611-4DDC-831D-D12EB67B6CF7}" destId="{11888A7B-1E89-45E6-84F4-EF92B26189CD}" srcOrd="0" destOrd="0" parTransId="{6043087E-917B-44BC-97F8-41385FD50DC3}" sibTransId="{438F37F5-E676-4BB5-A241-95D895E1B43F}"/>
    <dgm:cxn modelId="{67067571-6170-41AF-87A3-FB3B609D9CEA}" type="presOf" srcId="{640CA9BD-09C1-4472-8DAC-0F150EC5E678}" destId="{325B9957-E809-4285-A870-20AA1AEAA8D7}" srcOrd="0" destOrd="0" presId="urn:microsoft.com/office/officeart/2005/8/layout/process4"/>
    <dgm:cxn modelId="{5678914C-8F14-4F79-9116-C33CBC8B70E7}" type="presParOf" srcId="{812F39FC-2D1E-4DD1-A1A6-C7F9287A4AAB}" destId="{C1682CE3-81F4-4BEA-B13D-10C7017D8387}" srcOrd="0" destOrd="0" presId="urn:microsoft.com/office/officeart/2005/8/layout/process4"/>
    <dgm:cxn modelId="{B75DEEE2-790E-400B-832F-7C2526EFEEFC}" type="presParOf" srcId="{C1682CE3-81F4-4BEA-B13D-10C7017D8387}" destId="{325B9957-E809-4285-A870-20AA1AEAA8D7}" srcOrd="0" destOrd="0" presId="urn:microsoft.com/office/officeart/2005/8/layout/process4"/>
    <dgm:cxn modelId="{6FA0FB88-FED5-4DA9-8FB7-49F6DEA20B1D}" type="presParOf" srcId="{812F39FC-2D1E-4DD1-A1A6-C7F9287A4AAB}" destId="{2AB5853F-AA77-4431-82DF-105CEB2E1424}" srcOrd="1" destOrd="0" presId="urn:microsoft.com/office/officeart/2005/8/layout/process4"/>
    <dgm:cxn modelId="{52F7A226-0BC5-4418-B1BB-E2FD5547F031}" type="presParOf" srcId="{812F39FC-2D1E-4DD1-A1A6-C7F9287A4AAB}" destId="{EC667030-4855-4843-9717-7DF08446AEB5}" srcOrd="2" destOrd="0" presId="urn:microsoft.com/office/officeart/2005/8/layout/process4"/>
    <dgm:cxn modelId="{B3DA9F18-ADDC-4C31-BFC3-7AFA3D398C18}" type="presParOf" srcId="{EC667030-4855-4843-9717-7DF08446AEB5}" destId="{C830B7C4-5210-41AC-A88B-BECF7607C1E5}" srcOrd="0" destOrd="0" presId="urn:microsoft.com/office/officeart/2005/8/layout/process4"/>
    <dgm:cxn modelId="{6D5A561E-9AED-4BD0-B61C-B210C294197C}" type="presParOf" srcId="{812F39FC-2D1E-4DD1-A1A6-C7F9287A4AAB}" destId="{7FB80134-CA62-4591-A6BE-C119FEAC14B6}" srcOrd="3" destOrd="0" presId="urn:microsoft.com/office/officeart/2005/8/layout/process4"/>
    <dgm:cxn modelId="{8AA3D574-35B2-4F26-9753-43647056D5BB}" type="presParOf" srcId="{812F39FC-2D1E-4DD1-A1A6-C7F9287A4AAB}" destId="{C4866045-B43B-429F-851C-E58098BA6DB8}" srcOrd="4" destOrd="0" presId="urn:microsoft.com/office/officeart/2005/8/layout/process4"/>
    <dgm:cxn modelId="{8142E2F1-4232-4A86-BD16-A2EE21EFADF1}" type="presParOf" srcId="{C4866045-B43B-429F-851C-E58098BA6DB8}" destId="{D5473CBC-EEC3-408A-B4A6-07882F253A8B}" srcOrd="0" destOrd="0" presId="urn:microsoft.com/office/officeart/2005/8/layout/process4"/>
    <dgm:cxn modelId="{F78D174D-E461-4213-AEEB-72932703ABFC}" type="presParOf" srcId="{812F39FC-2D1E-4DD1-A1A6-C7F9287A4AAB}" destId="{FE4F3FD3-FEDA-44E5-9944-1FF6BBD0F9E2}" srcOrd="5" destOrd="0" presId="urn:microsoft.com/office/officeart/2005/8/layout/process4"/>
    <dgm:cxn modelId="{D11F7181-D05C-4ACC-A34B-6E9511FBE167}" type="presParOf" srcId="{812F39FC-2D1E-4DD1-A1A6-C7F9287A4AAB}" destId="{1C274FFF-1754-4900-887F-DFF5156E0B8D}" srcOrd="6" destOrd="0" presId="urn:microsoft.com/office/officeart/2005/8/layout/process4"/>
    <dgm:cxn modelId="{36469A82-1901-415F-8126-6D77E61422EC}" type="presParOf" srcId="{1C274FFF-1754-4900-887F-DFF5156E0B8D}" destId="{32FA43B7-34B4-4881-9A79-E3EDEC9D4CBF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1C5132-FFA3-4B02-9F09-22FCF40EFA74}" type="datetimeFigureOut">
              <a:rPr lang="en-US" smtClean="0"/>
              <a:t>9/30/2015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3C20D7-F8F1-4196-9585-26F31AFC85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1621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6E42C9-243F-4DC5-AFF6-9D56B5FA9D63}" type="datetimeFigureOut">
              <a:rPr lang="en-US" smtClean="0"/>
              <a:t>9/30/2015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AEC444-603B-4F09-9A06-5917518DD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255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invGray">
          <a:xfrm>
            <a:off x="0" y="3936697"/>
            <a:ext cx="12192000" cy="2103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1" y="4114800"/>
            <a:ext cx="10515598" cy="1158446"/>
          </a:xfrm>
        </p:spPr>
        <p:txBody>
          <a:bodyPr anchor="b">
            <a:normAutofit/>
          </a:bodyPr>
          <a:lstStyle>
            <a:lvl1pPr algn="l">
              <a:defRPr sz="52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1" y="5338170"/>
            <a:ext cx="10515598" cy="474836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729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2824-C2A0-4931-BB32-60B24BDBB3CC}" type="datetimeFigureOut">
              <a:rPr lang="en-US" smtClean="0"/>
              <a:t>9/30/2015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557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41693" y="365125"/>
            <a:ext cx="1600200" cy="5811838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5344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2824-C2A0-4931-BB32-60B24BDBB3CC}" type="datetimeFigureOut">
              <a:rPr lang="en-US" smtClean="0"/>
              <a:t>9/30/2015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254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2824-C2A0-4931-BB32-60B24BDBB3CC}" type="datetimeFigureOut">
              <a:rPr lang="en-US" smtClean="0"/>
              <a:t>9/30/2015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576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>
            <a:off x="0" y="3276600"/>
            <a:ext cx="12192000" cy="27632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3429000"/>
            <a:ext cx="9601200" cy="1838519"/>
          </a:xfrm>
        </p:spPr>
        <p:txBody>
          <a:bodyPr anchor="b">
            <a:normAutofit/>
          </a:bodyPr>
          <a:lstStyle>
            <a:lvl1pPr>
              <a:defRPr sz="5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8" y="5340096"/>
            <a:ext cx="9601200" cy="47548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17355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4522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029200" cy="4351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4600" y="1825625"/>
            <a:ext cx="5029200" cy="4351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2824-C2A0-4931-BB32-60B24BDBB3CC}" type="datetimeFigureOut">
              <a:rPr lang="en-US" smtClean="0"/>
              <a:t>9/30/2015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172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828800"/>
            <a:ext cx="5029200" cy="685800"/>
          </a:xfrm>
        </p:spPr>
        <p:txBody>
          <a:bodyPr anchor="ctr">
            <a:normAutofit/>
          </a:bodyPr>
          <a:lstStyle>
            <a:lvl1pPr marL="0" indent="0">
              <a:spcBef>
                <a:spcPts val="100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14600"/>
            <a:ext cx="5029200" cy="36750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26188" y="1828800"/>
            <a:ext cx="5029200" cy="685800"/>
          </a:xfrm>
        </p:spPr>
        <p:txBody>
          <a:bodyPr anchor="ctr">
            <a:normAutofit/>
          </a:bodyPr>
          <a:lstStyle>
            <a:lvl1pPr marL="0" indent="0">
              <a:spcBef>
                <a:spcPts val="100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26188" y="2514600"/>
            <a:ext cx="5029200" cy="36750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2824-C2A0-4931-BB32-60B24BDBB3CC}" type="datetimeFigureOut">
              <a:rPr lang="en-US" smtClean="0"/>
              <a:t>9/30/2015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994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2824-C2A0-4931-BB32-60B24BDBB3CC}" type="datetimeFigureOut">
              <a:rPr lang="en-US" smtClean="0"/>
              <a:t>9/30/2015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345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2824-C2A0-4931-BB32-60B24BDBB3CC}" type="datetimeFigureOut">
              <a:rPr lang="en-US" smtClean="0"/>
              <a:t>9/30/2015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301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800" y="1524000"/>
            <a:ext cx="3429000" cy="1905000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400800" cy="5257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24800" y="3581400"/>
            <a:ext cx="3429000" cy="1828800"/>
          </a:xfrm>
        </p:spPr>
        <p:txBody>
          <a:bodyPr/>
          <a:lstStyle>
            <a:lvl1pPr marL="0" indent="0">
              <a:spcBef>
                <a:spcPts val="10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2824-C2A0-4931-BB32-60B24BDBB3CC}" type="datetimeFigureOut">
              <a:rPr lang="en-US" smtClean="0"/>
              <a:t>9/30/2015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961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800" y="1527048"/>
            <a:ext cx="3429000" cy="1901952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198" y="685800"/>
            <a:ext cx="6400800" cy="5257800"/>
          </a:xfrm>
        </p:spPr>
        <p:txBody>
          <a:bodyPr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24800" y="3581400"/>
            <a:ext cx="3428999" cy="1828800"/>
          </a:xfrm>
        </p:spPr>
        <p:txBody>
          <a:bodyPr/>
          <a:lstStyle>
            <a:lvl1pPr marL="0" indent="0">
              <a:spcBef>
                <a:spcPts val="10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2824-C2A0-4931-BB32-60B24BDBB3CC}" type="datetimeFigureOut">
              <a:rPr lang="en-US" smtClean="0"/>
              <a:t>9/30/2015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279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invGray">
          <a:xfrm>
            <a:off x="0" y="6492239"/>
            <a:ext cx="12188825" cy="36576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452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685939" y="6549715"/>
            <a:ext cx="1667860" cy="2292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>
                    <a:lumMod val="40000"/>
                    <a:lumOff val="60000"/>
                  </a:schemeClr>
                </a:solidFill>
              </a:defRPr>
            </a:lvl1pPr>
          </a:lstStyle>
          <a:p>
            <a:fld id="{B0FE2824-C2A0-4931-BB32-60B24BDBB3CC}" type="datetimeFigureOut">
              <a:rPr lang="en-US" smtClean="0"/>
              <a:pPr/>
              <a:t>9/30/2015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1000" y="6549715"/>
            <a:ext cx="8442158" cy="2292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53799" y="6549715"/>
            <a:ext cx="446361" cy="2292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>
                    <a:lumMod val="40000"/>
                    <a:lumOff val="60000"/>
                  </a:schemeClr>
                </a:solidFill>
              </a:defRPr>
            </a:lvl1pPr>
          </a:lstStyle>
          <a:p>
            <a:fld id="{B13333A4-2EF1-4B79-B68C-AB20E66B48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87165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9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Digital Footprints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anose="02020602080505020303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 Alyson Young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2729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What is a digital footprint?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anose="020206020805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digital footprint is information on who you are that was put online.</a:t>
            </a:r>
          </a:p>
          <a:p>
            <a:r>
              <a:rPr lang="en-US" dirty="0" smtClean="0"/>
              <a:t>Digital footprints are started before you are born. </a:t>
            </a:r>
          </a:p>
          <a:p>
            <a:r>
              <a:rPr lang="en-US" dirty="0" smtClean="0"/>
              <a:t>Ultrasounds, shared pictures, bracelet numbers etc.</a:t>
            </a:r>
          </a:p>
          <a:p>
            <a:r>
              <a:rPr lang="en-US" dirty="0" smtClean="0"/>
              <a:t>Social media plays a big role in your digital footprint as well.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4312" y="2574826"/>
            <a:ext cx="2852936" cy="2852936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496" y="4293096"/>
            <a:ext cx="3043014" cy="2027883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682195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Why are digital footprints important?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anose="020206020805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Everything you do online is recorded somewhere.</a:t>
            </a:r>
          </a:p>
          <a:p>
            <a:r>
              <a:rPr lang="en-CA" dirty="0" smtClean="0"/>
              <a:t>Even if it’s in an incognito tab or on private, somewhere it can be found.</a:t>
            </a:r>
          </a:p>
          <a:p>
            <a:r>
              <a:rPr lang="en-CA" dirty="0" smtClean="0"/>
              <a:t>Information regarding your digital footprint can be viewed by others.</a:t>
            </a:r>
          </a:p>
          <a:p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7448" y="3934802"/>
            <a:ext cx="3352031" cy="224216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0056" y="3512667"/>
            <a:ext cx="4013523" cy="2664296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900486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How could it effect the future?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anose="020206020805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400" dirty="0" smtClean="0"/>
              <a:t>If future employers wish to learn more about you, they need only to google your name. </a:t>
            </a:r>
            <a:endParaRPr lang="en-US" sz="2400" dirty="0"/>
          </a:p>
          <a:p>
            <a:r>
              <a:rPr lang="en-US" sz="2400" dirty="0" smtClean="0"/>
              <a:t>From there they will be able to see your digital footprint.</a:t>
            </a:r>
          </a:p>
          <a:p>
            <a:r>
              <a:rPr lang="en-US" sz="2400" dirty="0" smtClean="0"/>
              <a:t>People you could potentially be in relationships with can find out what kind of person you are by looking online.</a:t>
            </a:r>
          </a:p>
          <a:p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8208" y="1506617"/>
            <a:ext cx="3480012" cy="196057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6469" y="3782462"/>
            <a:ext cx="3288659" cy="218311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180589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How to keep our digital footprint safe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anose="02020602080505020303" pitchFamily="18" charset="0"/>
            </a:endParaRPr>
          </a:p>
        </p:txBody>
      </p:sp>
      <p:graphicFrame>
        <p:nvGraphicFramePr>
          <p:cNvPr id="6" name="Content Placeholder 5" descr="Segmented Process" title="SmartArt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8524957"/>
              </p:ext>
            </p:extLst>
          </p:nvPr>
        </p:nvGraphicFramePr>
        <p:xfrm>
          <a:off x="6324600" y="1825625"/>
          <a:ext cx="50292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Think before you post</a:t>
            </a:r>
          </a:p>
          <a:p>
            <a:r>
              <a:rPr lang="en-US" dirty="0" smtClean="0"/>
              <a:t>Don’t do anything you could regret later</a:t>
            </a:r>
          </a:p>
          <a:p>
            <a:r>
              <a:rPr lang="en-US" dirty="0" smtClean="0"/>
              <a:t>Post only things you wouldn't mind the entire world seeing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67508" y="4221568"/>
            <a:ext cx="2952328" cy="1959843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426022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What have I learned?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anose="02020602080505020303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8200" y="1988840"/>
            <a:ext cx="5029200" cy="36750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To be conscious of what I put on the internet</a:t>
            </a:r>
          </a:p>
          <a:p>
            <a:r>
              <a:rPr lang="en-US" sz="2400" dirty="0" smtClean="0"/>
              <a:t>I have learned that what I do on the internet stays on the internet</a:t>
            </a:r>
          </a:p>
          <a:p>
            <a:r>
              <a:rPr lang="en-US" sz="2400" dirty="0" smtClean="0"/>
              <a:t>Your digital footprint will follow you your entire life and even beyond that. </a:t>
            </a:r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1003" y="1052736"/>
            <a:ext cx="3855492" cy="255939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6280" y="4299736"/>
            <a:ext cx="2973639" cy="197399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387061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3356992"/>
            <a:ext cx="9601200" cy="1728192"/>
          </a:xfrm>
        </p:spPr>
        <p:txBody>
          <a:bodyPr>
            <a:normAutofit/>
          </a:bodyPr>
          <a:lstStyle/>
          <a:p>
            <a:pPr algn="ctr"/>
            <a:r>
              <a:rPr lang="en-US" sz="6600" dirty="0" smtClean="0"/>
              <a:t>Thank you</a:t>
            </a:r>
            <a:r>
              <a:rPr lang="en-US" sz="6600" dirty="0" smtClean="0"/>
              <a:t>!</a:t>
            </a:r>
            <a:br>
              <a:rPr lang="en-US" sz="6600" dirty="0" smtClean="0"/>
            </a:br>
            <a:r>
              <a:rPr lang="en-US" sz="1800" dirty="0" smtClean="0"/>
              <a:t>All photos credited to www.istockphoto.com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783796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ITY SKETCH 16X9">
  <a:themeElements>
    <a:clrScheme name="CitySketch">
      <a:dk1>
        <a:srgbClr val="3D372E"/>
      </a:dk1>
      <a:lt1>
        <a:sysClr val="window" lastClr="FFFFFF"/>
      </a:lt1>
      <a:dk2>
        <a:srgbClr val="000000"/>
      </a:dk2>
      <a:lt2>
        <a:srgbClr val="E0ECE1"/>
      </a:lt2>
      <a:accent1>
        <a:srgbClr val="B2D0B4"/>
      </a:accent1>
      <a:accent2>
        <a:srgbClr val="88A5BA"/>
      </a:accent2>
      <a:accent3>
        <a:srgbClr val="909F5F"/>
      </a:accent3>
      <a:accent4>
        <a:srgbClr val="C9A057"/>
      </a:accent4>
      <a:accent5>
        <a:srgbClr val="DA7D60"/>
      </a:accent5>
      <a:accent6>
        <a:srgbClr val="978975"/>
      </a:accent6>
      <a:hlink>
        <a:srgbClr val="C9A057"/>
      </a:hlink>
      <a:folHlink>
        <a:srgbClr val="978975"/>
      </a:folHlink>
    </a:clrScheme>
    <a:fontScheme name="Century Schoolbook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CitySketch">
      <a:dk1>
        <a:srgbClr val="3D372E"/>
      </a:dk1>
      <a:lt1>
        <a:sysClr val="window" lastClr="FFFFFF"/>
      </a:lt1>
      <a:dk2>
        <a:srgbClr val="000000"/>
      </a:dk2>
      <a:lt2>
        <a:srgbClr val="E0ECE1"/>
      </a:lt2>
      <a:accent1>
        <a:srgbClr val="B2D0B4"/>
      </a:accent1>
      <a:accent2>
        <a:srgbClr val="88A5BA"/>
      </a:accent2>
      <a:accent3>
        <a:srgbClr val="909F5F"/>
      </a:accent3>
      <a:accent4>
        <a:srgbClr val="C9A057"/>
      </a:accent4>
      <a:accent5>
        <a:srgbClr val="DA7D60"/>
      </a:accent5>
      <a:accent6>
        <a:srgbClr val="978975"/>
      </a:accent6>
      <a:hlink>
        <a:srgbClr val="C9A057"/>
      </a:hlink>
      <a:folHlink>
        <a:srgbClr val="978975"/>
      </a:folHlink>
    </a:clrScheme>
    <a:fontScheme name="Century Schoolbook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CitySketch">
      <a:dk1>
        <a:srgbClr val="3D372E"/>
      </a:dk1>
      <a:lt1>
        <a:sysClr val="window" lastClr="FFFFFF"/>
      </a:lt1>
      <a:dk2>
        <a:srgbClr val="000000"/>
      </a:dk2>
      <a:lt2>
        <a:srgbClr val="E0ECE1"/>
      </a:lt2>
      <a:accent1>
        <a:srgbClr val="B2D0B4"/>
      </a:accent1>
      <a:accent2>
        <a:srgbClr val="88A5BA"/>
      </a:accent2>
      <a:accent3>
        <a:srgbClr val="909F5F"/>
      </a:accent3>
      <a:accent4>
        <a:srgbClr val="C9A057"/>
      </a:accent4>
      <a:accent5>
        <a:srgbClr val="DA7D60"/>
      </a:accent5>
      <a:accent6>
        <a:srgbClr val="978975"/>
      </a:accent6>
      <a:hlink>
        <a:srgbClr val="C9A057"/>
      </a:hlink>
      <a:folHlink>
        <a:srgbClr val="978975"/>
      </a:folHlink>
    </a:clrScheme>
    <a:fontScheme name="Century Schoolbook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839827B5-A90F-45DE-9A48-E01BF3AFCC9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Business office city sketch presentation background (widescreen)</Template>
  <TotalTime>0</TotalTime>
  <Words>253</Words>
  <Application>Microsoft Office PowerPoint</Application>
  <PresentationFormat>Widescreen</PresentationFormat>
  <Paragraphs>28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Baskerville Old Face</vt:lpstr>
      <vt:lpstr>Century Schoolbook</vt:lpstr>
      <vt:lpstr>CITY SKETCH 16X9</vt:lpstr>
      <vt:lpstr>Digital Footprints</vt:lpstr>
      <vt:lpstr>What is a digital footprint?</vt:lpstr>
      <vt:lpstr>Why are digital footprints important?</vt:lpstr>
      <vt:lpstr>How could it effect the future?</vt:lpstr>
      <vt:lpstr>How to keep our digital footprint safe</vt:lpstr>
      <vt:lpstr>What have I learned?</vt:lpstr>
      <vt:lpstr>Thank you! All photos credited to www.istockphoto.com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2015-09-17T20:19:11Z</dcterms:created>
  <dcterms:modified xsi:type="dcterms:W3CDTF">2015-09-30T16:13:17Z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TC030310109991</vt:lpwstr>
  </property>
</Properties>
</file>