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AAE0634D-C8DE-49F6-B55D-8BA465C9B0E6}" type="datetimeFigureOut">
              <a:rPr lang="en-CA" smtClean="0"/>
              <a:t>08/01/2012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3D032A2F-5112-4512-9CF0-7F153F04A29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634D-C8DE-49F6-B55D-8BA465C9B0E6}" type="datetimeFigureOut">
              <a:rPr lang="en-CA" smtClean="0"/>
              <a:t>08/01/2012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32A2F-5112-4512-9CF0-7F153F04A29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634D-C8DE-49F6-B55D-8BA465C9B0E6}" type="datetimeFigureOut">
              <a:rPr lang="en-CA" smtClean="0"/>
              <a:t>08/01/2012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32A2F-5112-4512-9CF0-7F153F04A29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634D-C8DE-49F6-B55D-8BA465C9B0E6}" type="datetimeFigureOut">
              <a:rPr lang="en-CA" smtClean="0"/>
              <a:t>08/01/2012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32A2F-5112-4512-9CF0-7F153F04A29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634D-C8DE-49F6-B55D-8BA465C9B0E6}" type="datetimeFigureOut">
              <a:rPr lang="en-CA" smtClean="0"/>
              <a:t>08/01/2012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32A2F-5112-4512-9CF0-7F153F04A29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634D-C8DE-49F6-B55D-8BA465C9B0E6}" type="datetimeFigureOut">
              <a:rPr lang="en-CA" smtClean="0"/>
              <a:t>08/01/2012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32A2F-5112-4512-9CF0-7F153F04A294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634D-C8DE-49F6-B55D-8BA465C9B0E6}" type="datetimeFigureOut">
              <a:rPr lang="en-CA" smtClean="0"/>
              <a:t>08/01/2012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32A2F-5112-4512-9CF0-7F153F04A294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634D-C8DE-49F6-B55D-8BA465C9B0E6}" type="datetimeFigureOut">
              <a:rPr lang="en-CA" smtClean="0"/>
              <a:t>08/01/2012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32A2F-5112-4512-9CF0-7F153F04A29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634D-C8DE-49F6-B55D-8BA465C9B0E6}" type="datetimeFigureOut">
              <a:rPr lang="en-CA" smtClean="0"/>
              <a:t>08/01/2012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32A2F-5112-4512-9CF0-7F153F04A29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AAE0634D-C8DE-49F6-B55D-8BA465C9B0E6}" type="datetimeFigureOut">
              <a:rPr lang="en-CA" smtClean="0"/>
              <a:t>08/01/2012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3D032A2F-5112-4512-9CF0-7F153F04A29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AAE0634D-C8DE-49F6-B55D-8BA465C9B0E6}" type="datetimeFigureOut">
              <a:rPr lang="en-CA" smtClean="0"/>
              <a:t>08/01/2012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3D032A2F-5112-4512-9CF0-7F153F04A29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AE0634D-C8DE-49F6-B55D-8BA465C9B0E6}" type="datetimeFigureOut">
              <a:rPr lang="en-CA" smtClean="0"/>
              <a:t>08/01/2012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D032A2F-5112-4512-9CF0-7F153F04A294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cap="all" dirty="0">
                <a:latin typeface="Aharoni" pitchFamily="2" charset="-79"/>
                <a:cs typeface="Aharoni" pitchFamily="2" charset="-79"/>
              </a:rPr>
              <a:t>Developing Communication </a:t>
            </a:r>
            <a:r>
              <a:rPr lang="en-US" b="1" cap="all" dirty="0" smtClean="0">
                <a:latin typeface="Aharoni" pitchFamily="2" charset="-79"/>
                <a:cs typeface="Aharoni" pitchFamily="2" charset="-79"/>
              </a:rPr>
              <a:t>Skills</a:t>
            </a:r>
            <a:endParaRPr lang="en-CA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511" y="3573016"/>
            <a:ext cx="2219325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8716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0"/>
            <a:ext cx="6965245" cy="1202485"/>
          </a:xfrm>
        </p:spPr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124744"/>
            <a:ext cx="6196405" cy="4824535"/>
          </a:xfrm>
        </p:spPr>
        <p:txBody>
          <a:bodyPr>
            <a:normAutofit/>
          </a:bodyPr>
          <a:lstStyle/>
          <a:p>
            <a:r>
              <a:rPr lang="en-US" dirty="0"/>
              <a:t>One of the </a:t>
            </a:r>
            <a:r>
              <a:rPr lang="en-US" dirty="0" smtClean="0"/>
              <a:t>major </a:t>
            </a:r>
            <a:r>
              <a:rPr lang="en-US" dirty="0"/>
              <a:t>tasks for infants is to learn to </a:t>
            </a:r>
            <a:r>
              <a:rPr lang="en-US" b="1" u="sng" dirty="0" smtClean="0"/>
              <a:t>communicate effectively </a:t>
            </a:r>
            <a:r>
              <a:rPr lang="en-US" dirty="0" smtClean="0"/>
              <a:t>with </a:t>
            </a:r>
            <a:r>
              <a:rPr lang="en-US" dirty="0"/>
              <a:t>others. 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skill depends on development in all areas </a:t>
            </a:r>
            <a:r>
              <a:rPr lang="en-US" b="1" u="sng" dirty="0" smtClean="0"/>
              <a:t>physical</a:t>
            </a:r>
            <a:r>
              <a:rPr lang="en-US" dirty="0" smtClean="0"/>
              <a:t>, </a:t>
            </a:r>
            <a:r>
              <a:rPr lang="en-US" b="1" u="sng" dirty="0" smtClean="0"/>
              <a:t>social</a:t>
            </a:r>
            <a:r>
              <a:rPr lang="en-US" dirty="0" smtClean="0"/>
              <a:t>, </a:t>
            </a:r>
            <a:r>
              <a:rPr lang="en-US" b="1" u="sng" dirty="0" smtClean="0"/>
              <a:t>emotional</a:t>
            </a:r>
            <a:r>
              <a:rPr lang="en-US" dirty="0" smtClean="0"/>
              <a:t>, </a:t>
            </a:r>
            <a:r>
              <a:rPr lang="en-US" dirty="0"/>
              <a:t>and </a:t>
            </a:r>
            <a:r>
              <a:rPr lang="en-US" b="1" u="sng" dirty="0" smtClean="0"/>
              <a:t>intellectual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There </a:t>
            </a:r>
            <a:r>
              <a:rPr lang="en-US" dirty="0"/>
              <a:t>are wide </a:t>
            </a:r>
            <a:r>
              <a:rPr lang="en-US" b="1" u="sng" dirty="0" smtClean="0"/>
              <a:t>differences</a:t>
            </a:r>
            <a:r>
              <a:rPr lang="en-US" dirty="0" smtClean="0"/>
              <a:t> </a:t>
            </a:r>
            <a:r>
              <a:rPr lang="en-US" dirty="0"/>
              <a:t>in the rate of development from baby to baby. 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normal baby should show steady </a:t>
            </a:r>
            <a:r>
              <a:rPr lang="en-US" b="1" u="sng" dirty="0" smtClean="0"/>
              <a:t>development</a:t>
            </a:r>
            <a:r>
              <a:rPr lang="en-US" dirty="0" smtClean="0"/>
              <a:t> </a:t>
            </a:r>
            <a:r>
              <a:rPr lang="en-US" dirty="0"/>
              <a:t>in communication skills.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28088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Aharoni" pitchFamily="2" charset="-79"/>
                <a:cs typeface="Aharoni" pitchFamily="2" charset="-79"/>
              </a:rPr>
              <a:t>Communicating Without </a:t>
            </a:r>
            <a:r>
              <a:rPr lang="en-US" b="1" dirty="0" smtClean="0">
                <a:latin typeface="Aharoni" pitchFamily="2" charset="-79"/>
                <a:cs typeface="Aharoni" pitchFamily="2" charset="-79"/>
              </a:rPr>
              <a:t>Words</a:t>
            </a:r>
            <a:endParaRPr lang="en-CA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dirty="0" smtClean="0"/>
              <a:t>1. Crying</a:t>
            </a:r>
            <a:endParaRPr lang="en-CA" dirty="0"/>
          </a:p>
          <a:p>
            <a:pPr lvl="1"/>
            <a:r>
              <a:rPr lang="en-US" dirty="0"/>
              <a:t>First means of communication</a:t>
            </a:r>
            <a:endParaRPr lang="en-CA" dirty="0"/>
          </a:p>
          <a:p>
            <a:pPr lvl="1"/>
            <a:r>
              <a:rPr lang="en-US" dirty="0"/>
              <a:t>Cry </a:t>
            </a:r>
            <a:r>
              <a:rPr lang="en-US" b="1" u="sng" dirty="0" smtClean="0"/>
              <a:t>Patterns</a:t>
            </a:r>
            <a:r>
              <a:rPr lang="en-US" dirty="0" smtClean="0"/>
              <a:t> </a:t>
            </a:r>
            <a:r>
              <a:rPr lang="en-US" dirty="0"/>
              <a:t>- cries, stops, waits for response, cries again</a:t>
            </a:r>
            <a:endParaRPr lang="en-CA" dirty="0"/>
          </a:p>
          <a:p>
            <a:pPr lvl="1"/>
            <a:r>
              <a:rPr lang="en-US" dirty="0"/>
              <a:t>Different cries for different </a:t>
            </a:r>
            <a:r>
              <a:rPr lang="en-US" b="1" u="sng" dirty="0" smtClean="0"/>
              <a:t>needs</a:t>
            </a:r>
            <a:endParaRPr lang="en-CA" b="1" u="sng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CA" dirty="0"/>
          </a:p>
          <a:p>
            <a:pPr marL="0" lvl="0" indent="0">
              <a:buNone/>
            </a:pPr>
            <a:r>
              <a:rPr lang="en-US" dirty="0" smtClean="0"/>
              <a:t>2. Sounds</a:t>
            </a:r>
            <a:endParaRPr lang="en-CA" dirty="0"/>
          </a:p>
          <a:p>
            <a:pPr lvl="1"/>
            <a:r>
              <a:rPr lang="en-US" dirty="0"/>
              <a:t>Practices making special sounds</a:t>
            </a:r>
            <a:endParaRPr lang="en-CA" dirty="0"/>
          </a:p>
          <a:p>
            <a:pPr lvl="1"/>
            <a:r>
              <a:rPr lang="en-US" dirty="0"/>
              <a:t>Babbles, grunts, shrieks, giggles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CA" dirty="0"/>
          </a:p>
          <a:p>
            <a:pPr marL="0" lvl="0" indent="0">
              <a:buNone/>
            </a:pPr>
            <a:r>
              <a:rPr lang="en-US" dirty="0" smtClean="0"/>
              <a:t>3. Gestures</a:t>
            </a:r>
            <a:endParaRPr lang="en-CA" dirty="0"/>
          </a:p>
          <a:p>
            <a:pPr lvl="1"/>
            <a:r>
              <a:rPr lang="en-US" dirty="0"/>
              <a:t>Wiggle, cling, push away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85654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haroni" pitchFamily="2" charset="-79"/>
                <a:cs typeface="Aharoni" pitchFamily="2" charset="-79"/>
              </a:rPr>
              <a:t>Learning to </a:t>
            </a:r>
            <a:r>
              <a:rPr lang="en-US" b="1" dirty="0" smtClean="0">
                <a:latin typeface="Aharoni" pitchFamily="2" charset="-79"/>
                <a:cs typeface="Aharoni" pitchFamily="2" charset="-79"/>
              </a:rPr>
              <a:t>Speak</a:t>
            </a:r>
            <a:endParaRPr lang="en-CA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First needs to learn to </a:t>
            </a:r>
            <a:r>
              <a:rPr lang="en-US" b="1" u="sng" dirty="0" smtClean="0"/>
              <a:t>associate</a:t>
            </a:r>
            <a:r>
              <a:rPr lang="en-US" dirty="0" smtClean="0"/>
              <a:t> </a:t>
            </a:r>
            <a:r>
              <a:rPr lang="en-US" dirty="0"/>
              <a:t>meanings to sounds/words</a:t>
            </a:r>
            <a:endParaRPr lang="en-CA" dirty="0"/>
          </a:p>
          <a:p>
            <a:pPr lvl="0"/>
            <a:r>
              <a:rPr lang="en-US" dirty="0"/>
              <a:t>Encourage by: </a:t>
            </a:r>
            <a:endParaRPr lang="en-CA" dirty="0"/>
          </a:p>
          <a:p>
            <a:pPr lvl="1"/>
            <a:r>
              <a:rPr lang="en-US" sz="2400" dirty="0"/>
              <a:t>Using </a:t>
            </a:r>
            <a:r>
              <a:rPr lang="en-US" sz="2400" b="1" u="sng" dirty="0" smtClean="0"/>
              <a:t>simple</a:t>
            </a:r>
            <a:r>
              <a:rPr lang="en-US" sz="2400" dirty="0" smtClean="0"/>
              <a:t> </a:t>
            </a:r>
            <a:r>
              <a:rPr lang="en-US" sz="2400" dirty="0"/>
              <a:t>words (minimize baby talk)</a:t>
            </a:r>
            <a:endParaRPr lang="en-CA" sz="2400" dirty="0"/>
          </a:p>
          <a:p>
            <a:pPr lvl="1"/>
            <a:r>
              <a:rPr lang="en-US" sz="2400" dirty="0"/>
              <a:t>Speak to baby to develop </a:t>
            </a:r>
            <a:r>
              <a:rPr lang="en-US" sz="2400" b="1" u="sng" dirty="0" smtClean="0"/>
              <a:t>listening</a:t>
            </a:r>
            <a:r>
              <a:rPr lang="en-US" sz="2400" dirty="0" smtClean="0"/>
              <a:t> </a:t>
            </a:r>
            <a:r>
              <a:rPr lang="en-US" sz="2400" dirty="0"/>
              <a:t>skills</a:t>
            </a:r>
            <a:endParaRPr lang="en-CA" sz="2400" dirty="0"/>
          </a:p>
          <a:p>
            <a:pPr lvl="1"/>
            <a:r>
              <a:rPr lang="en-US" sz="2400" dirty="0"/>
              <a:t>Respond and </a:t>
            </a:r>
            <a:r>
              <a:rPr lang="en-US" sz="2400" b="1" u="sng" dirty="0" smtClean="0"/>
              <a:t>imitate</a:t>
            </a:r>
            <a:r>
              <a:rPr lang="en-US" sz="2400" dirty="0" smtClean="0"/>
              <a:t> </a:t>
            </a:r>
            <a:r>
              <a:rPr lang="en-US" sz="2400" dirty="0"/>
              <a:t>baby’s sounds</a:t>
            </a:r>
            <a:endParaRPr lang="en-CA" sz="2400" dirty="0"/>
          </a:p>
          <a:p>
            <a:pPr lvl="0"/>
            <a:r>
              <a:rPr lang="en-US" dirty="0"/>
              <a:t>First words spoken between </a:t>
            </a:r>
            <a:r>
              <a:rPr lang="en-US" b="1" u="sng" dirty="0" smtClean="0"/>
              <a:t>8-15</a:t>
            </a:r>
            <a:r>
              <a:rPr lang="en-US" dirty="0" smtClean="0"/>
              <a:t> </a:t>
            </a:r>
            <a:r>
              <a:rPr lang="en-US" dirty="0"/>
              <a:t>months</a:t>
            </a:r>
            <a:endParaRPr lang="en-CA" dirty="0"/>
          </a:p>
          <a:p>
            <a:pPr lvl="1"/>
            <a:r>
              <a:rPr lang="en-US" sz="2400" dirty="0"/>
              <a:t>Common first words are </a:t>
            </a:r>
            <a:r>
              <a:rPr lang="en-US" sz="2400" b="1" u="sng" dirty="0" smtClean="0"/>
              <a:t>dada</a:t>
            </a:r>
            <a:r>
              <a:rPr lang="en-US" sz="2400" dirty="0" smtClean="0"/>
              <a:t>, </a:t>
            </a:r>
            <a:r>
              <a:rPr lang="en-US" sz="2400" b="1" u="sng" dirty="0" smtClean="0"/>
              <a:t>mama</a:t>
            </a:r>
            <a:r>
              <a:rPr lang="en-US" sz="2400" dirty="0" smtClean="0"/>
              <a:t>, </a:t>
            </a:r>
            <a:r>
              <a:rPr lang="en-US" sz="2400" b="1" u="sng" dirty="0" smtClean="0"/>
              <a:t>bye-bye</a:t>
            </a:r>
            <a:endParaRPr lang="en-CA" sz="2400" b="1" u="sng" dirty="0"/>
          </a:p>
        </p:txBody>
      </p:sp>
    </p:spTree>
    <p:extLst>
      <p:ext uri="{BB962C8B-B14F-4D97-AF65-F5344CB8AC3E}">
        <p14:creationId xmlns:p14="http://schemas.microsoft.com/office/powerpoint/2010/main" val="38099365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43</TotalTime>
  <Words>139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Pushpin</vt:lpstr>
      <vt:lpstr>Developing Communication Skills</vt:lpstr>
      <vt:lpstr>PowerPoint Presentation</vt:lpstr>
      <vt:lpstr>Communicating Without Words</vt:lpstr>
      <vt:lpstr>Learning to Speak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Communication Skills</dc:title>
  <dc:creator>Lazar, Ashlee</dc:creator>
  <cp:lastModifiedBy>Lazar, Ashlee</cp:lastModifiedBy>
  <cp:revision>3</cp:revision>
  <dcterms:created xsi:type="dcterms:W3CDTF">2012-01-09T04:40:48Z</dcterms:created>
  <dcterms:modified xsi:type="dcterms:W3CDTF">2012-01-09T05:24:15Z</dcterms:modified>
</cp:coreProperties>
</file>