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4A19F-16F7-4881-9EBD-E983570CD897}" type="datetimeFigureOut">
              <a:rPr lang="en-CA" smtClean="0"/>
              <a:t>26/01/2012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1C3F7-663E-434C-A9F0-6432E62E22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11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CA9C15-BAEB-4829-BFD2-297E4B412900}" type="datetimeFigureOut">
              <a:rPr lang="en-CA" smtClean="0"/>
              <a:t>25/01/2012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B45553-66D4-4566-8B5F-CEDFDC7A23D3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86800" cy="1470025"/>
          </a:xfrm>
        </p:spPr>
        <p:txBody>
          <a:bodyPr/>
          <a:lstStyle/>
          <a:p>
            <a:r>
              <a:rPr lang="en-CA" dirty="0" smtClean="0"/>
              <a:t>THE THINGS FAMILIES DO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alazar\AppData\Local\Microsoft\Windows\Temporary Internet Files\Content.IE5\9O8EI893\MP9004227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72680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6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Two parents puzzling over the latest math technique with their ten-year-old.</a:t>
            </a:r>
            <a:endParaRPr lang="en-CA" dirty="0"/>
          </a:p>
        </p:txBody>
      </p:sp>
      <p:pic>
        <p:nvPicPr>
          <p:cNvPr id="4098" name="Picture 2" descr="C:\Users\alazar\AppData\Local\Microsoft\Windows\Temporary Internet Files\Content.IE5\8I373P4S\MP9004439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34" y="2564904"/>
            <a:ext cx="215646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9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father and mother taking turns getting up at 5am to take their son to hockey practice.</a:t>
            </a:r>
            <a:endParaRPr lang="en-CA" dirty="0"/>
          </a:p>
        </p:txBody>
      </p:sp>
      <p:pic>
        <p:nvPicPr>
          <p:cNvPr id="14338" name="Picture 2" descr="C:\Users\alazar\AppData\Local\Microsoft\Windows\Temporary Internet Files\Content.IE5\MJM0DV5E\MP9004424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88780"/>
            <a:ext cx="60486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3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14-year-old going with his folks to visit his grandparents on Sunday when he’d really rather be skateboarding.</a:t>
            </a:r>
            <a:endParaRPr lang="en-CA" dirty="0"/>
          </a:p>
        </p:txBody>
      </p:sp>
      <p:pic>
        <p:nvPicPr>
          <p:cNvPr id="5122" name="Picture 2" descr="C:\Users\alazar\AppData\Local\Microsoft\Windows\Temporary Internet Files\Content.IE5\6ORL5ZHC\MP9004392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288632" cy="371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2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young girl apologizing – under parental orders – to the neighbours who’s window she broke.</a:t>
            </a:r>
            <a:endParaRPr lang="en-CA" dirty="0"/>
          </a:p>
        </p:txBody>
      </p:sp>
      <p:pic>
        <p:nvPicPr>
          <p:cNvPr id="15362" name="Picture 2" descr="C:\Users\alazar\AppData\Local\Microsoft\Windows\Temporary Internet Files\Content.IE5\7JZ9Z5GV\MP9004276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308808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5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teenager bringing her boyfriend home to meet her parents for the first time.</a:t>
            </a:r>
            <a:endParaRPr lang="en-CA" dirty="0"/>
          </a:p>
        </p:txBody>
      </p:sp>
      <p:pic>
        <p:nvPicPr>
          <p:cNvPr id="16387" name="Picture 3" descr="C:\Users\alazar\AppData\Local\Microsoft\Windows\Temporary Internet Files\Content.IE5\8I373P4S\MP9004485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05" y="2572456"/>
            <a:ext cx="4824536" cy="40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9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Three adult siblings worrying over coffee about the woman their elderly father plans to marry.</a:t>
            </a:r>
            <a:endParaRPr lang="en-CA" dirty="0"/>
          </a:p>
        </p:txBody>
      </p:sp>
      <p:pic>
        <p:nvPicPr>
          <p:cNvPr id="17415" name="Picture 7" descr="C:\Users\alazar\AppData\Local\Microsoft\Windows\Temporary Internet Files\Content.IE5\7JZ9Z5GV\MP90043122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3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young father missing his children while at work.</a:t>
            </a:r>
            <a:endParaRPr lang="en-CA" dirty="0"/>
          </a:p>
        </p:txBody>
      </p:sp>
      <p:pic>
        <p:nvPicPr>
          <p:cNvPr id="18437" name="Picture 5" descr="C:\Users\alazar\AppData\Local\Microsoft\Windows\Temporary Internet Files\Content.IE5\7JZ9Z5GV\MP9004224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724128" cy="381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45-year-old single mother working as a teller at the local bank.</a:t>
            </a:r>
            <a:endParaRPr lang="en-CA" dirty="0"/>
          </a:p>
        </p:txBody>
      </p:sp>
      <p:pic>
        <p:nvPicPr>
          <p:cNvPr id="19458" name="Picture 2" descr="C:\Users\alazar\AppData\Local\Microsoft\Windows\Temporary Internet Files\Content.IE5\8I373P4S\MP9004277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2950853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76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family of five with arms full of groceries, forgetting where their car is parked.</a:t>
            </a:r>
            <a:endParaRPr lang="en-CA" dirty="0"/>
          </a:p>
        </p:txBody>
      </p:sp>
      <p:pic>
        <p:nvPicPr>
          <p:cNvPr id="20482" name="Picture 2" descr="C:\Users\alazar\AppData\Local\Microsoft\Windows\Temporary Internet Files\Content.IE5\BIBDL233\MP9004304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07707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4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 elderly couple welcoming the working mother who is delivering their meals-on-wheels.</a:t>
            </a:r>
            <a:endParaRPr lang="en-CA" dirty="0"/>
          </a:p>
        </p:txBody>
      </p:sp>
      <p:pic>
        <p:nvPicPr>
          <p:cNvPr id="6146" name="Picture 2" descr="C:\Users\alazar\AppData\Local\Microsoft\Windows\Temporary Internet Files\Content.IE5\MJM0DV5E\MP9004223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2719375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9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CA" dirty="0" smtClean="0"/>
              <a:t>Families and their members generate a lot of activity.  They serve one another and themselves.  They earn, purchase, and consume. They save and spend, care and nurture, borrow, share and give.</a:t>
            </a:r>
          </a:p>
          <a:p>
            <a:endParaRPr lang="en-CA" dirty="0"/>
          </a:p>
          <a:p>
            <a:pPr marL="0" indent="0" algn="ctr">
              <a:buNone/>
            </a:pPr>
            <a:endParaRPr lang="en-CA" sz="3200" dirty="0" smtClean="0"/>
          </a:p>
          <a:p>
            <a:pPr marL="0" indent="0" algn="ctr">
              <a:buNone/>
            </a:pPr>
            <a:endParaRPr lang="en-CA" sz="3200" dirty="0"/>
          </a:p>
          <a:p>
            <a:pPr marL="0" indent="0" algn="ctr">
              <a:buNone/>
            </a:pPr>
            <a:r>
              <a:rPr lang="en-CA" sz="3200" dirty="0" smtClean="0"/>
              <a:t>Here are some glimpses of family members as they fulfill some of the basic functions of families…</a:t>
            </a:r>
            <a:endParaRPr lang="en-CA" sz="3200" dirty="0"/>
          </a:p>
        </p:txBody>
      </p:sp>
      <p:pic>
        <p:nvPicPr>
          <p:cNvPr id="2050" name="Picture 2" descr="C:\Users\alazar\AppData\Local\Microsoft\Windows\Temporary Internet Files\Content.IE5\O1WPEIJV\MP9004422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339752" cy="15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63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Two new parents spending an entire day gazing at their newborn and ignoring all phone calls.</a:t>
            </a:r>
            <a:endParaRPr lang="en-CA" dirty="0"/>
          </a:p>
        </p:txBody>
      </p:sp>
      <p:pic>
        <p:nvPicPr>
          <p:cNvPr id="21506" name="Picture 2" descr="C:\Users\alazar\AppData\Local\Microsoft\Windows\Temporary Internet Files\Content.IE5\MJM0DV5E\MP9004091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545628" cy="36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0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young parent making sure that every day, they spend one-on-one time with their child to let them know they are loved.</a:t>
            </a:r>
            <a:endParaRPr lang="en-CA" dirty="0"/>
          </a:p>
        </p:txBody>
      </p:sp>
      <p:pic>
        <p:nvPicPr>
          <p:cNvPr id="22531" name="Picture 3" descr="C:\Users\alazar\AppData\Local\Microsoft\Windows\Temporary Internet Files\Content.IE5\O1WPEIJV\MP9003994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50466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8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woman calling in sick to work so she can spend the day with her dying mother.</a:t>
            </a:r>
            <a:endParaRPr lang="en-CA" dirty="0"/>
          </a:p>
        </p:txBody>
      </p:sp>
      <p:pic>
        <p:nvPicPr>
          <p:cNvPr id="7170" name="Picture 2" descr="C:\Users\alazar\AppData\Local\Microsoft\Windows\Temporary Internet Files\Content.IE5\9O8EI893\MP9004075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364088" cy="35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8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Two tired parents spending a sleepless night with a sick baby who can’t quite fall asleep.</a:t>
            </a:r>
            <a:endParaRPr lang="en-CA" dirty="0"/>
          </a:p>
        </p:txBody>
      </p:sp>
      <p:pic>
        <p:nvPicPr>
          <p:cNvPr id="3075" name="Picture 3" descr="C:\Users\alazar\AppData\Local\Microsoft\Windows\Temporary Internet Files\Content.IE5\6ORL5ZHC\MP9004393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84172"/>
            <a:ext cx="3006080" cy="424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1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teenage boy going to the store for Uncle Arnold, who fell off the porch and sprained his ankle.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8194" name="Picture 2" descr="C:\Users\alazar\AppData\Local\Microsoft\Windows\Temporary Internet Files\Content.IE5\MJM0DV5E\MP9004252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41361"/>
            <a:ext cx="5580112" cy="370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3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young father learning to iron shirts properly and clean behind toilets.</a:t>
            </a:r>
            <a:endParaRPr lang="en-CA" dirty="0"/>
          </a:p>
        </p:txBody>
      </p:sp>
      <p:pic>
        <p:nvPicPr>
          <p:cNvPr id="9219" name="Picture 3" descr="C:\Users\alazar\AppData\Local\Microsoft\Windows\Temporary Internet Files\Content.IE5\1TDC1YQC\MP9004071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76" y="2172950"/>
            <a:ext cx="3175248" cy="39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3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Nervous, expectant parents attending prenatal classes.</a:t>
            </a:r>
            <a:endParaRPr lang="en-CA" dirty="0"/>
          </a:p>
        </p:txBody>
      </p:sp>
      <p:pic>
        <p:nvPicPr>
          <p:cNvPr id="10242" name="Picture 2" descr="C:\Users\alazar\AppData\Local\Microsoft\Windows\Temporary Internet Files\Content.IE5\1TDC1YQC\MP9004423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3054085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1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Couples with problems getting pregnant mastering the ability to take and track their daily temperature.</a:t>
            </a:r>
            <a:endParaRPr lang="en-CA" dirty="0"/>
          </a:p>
        </p:txBody>
      </p:sp>
      <p:pic>
        <p:nvPicPr>
          <p:cNvPr id="11266" name="Picture 2" descr="C:\Users\alazar\AppData\Local\Microsoft\Windows\Temporary Internet Files\Content.IE5\6ORL5ZHC\MP9004304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61916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1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childless couple waiting for the arrival of an adoptive infant.</a:t>
            </a:r>
            <a:endParaRPr lang="en-CA" dirty="0"/>
          </a:p>
        </p:txBody>
      </p:sp>
      <p:pic>
        <p:nvPicPr>
          <p:cNvPr id="12290" name="Picture 2" descr="C:\Users\alazar\AppData\Local\Microsoft\Windows\Temporary Internet Files\Content.IE5\8I373P4S\MP9003417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15967"/>
            <a:ext cx="2960728" cy="415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couple adopting a special needs child.</a:t>
            </a:r>
            <a:endParaRPr lang="en-CA" dirty="0"/>
          </a:p>
        </p:txBody>
      </p:sp>
      <p:pic>
        <p:nvPicPr>
          <p:cNvPr id="13316" name="Picture 4" descr="C:\Users\alazar\AppData\Local\Microsoft\Windows\Temporary Internet Files\Content.IE5\BIBDL233\MP9004276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21084"/>
            <a:ext cx="3324002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60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1093</TotalTime>
  <Words>366</Words>
  <Application>Microsoft Office PowerPoint</Application>
  <PresentationFormat>On-screen Show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Decatur</vt:lpstr>
      <vt:lpstr>THE THINGS FAMILIES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THINGS FAMILIES DO</dc:title>
  <dc:creator>Lazar, Ashlee</dc:creator>
  <cp:lastModifiedBy>Lazar, Ashlee</cp:lastModifiedBy>
  <cp:revision>8</cp:revision>
  <cp:lastPrinted>2012-01-26T17:25:20Z</cp:lastPrinted>
  <dcterms:created xsi:type="dcterms:W3CDTF">2012-01-26T05:02:44Z</dcterms:created>
  <dcterms:modified xsi:type="dcterms:W3CDTF">2012-01-26T23:15:45Z</dcterms:modified>
</cp:coreProperties>
</file>