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0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17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57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75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327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532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7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8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14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75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19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65F3-7415-4D74-8B50-A938CA689446}" type="datetimeFigureOut">
              <a:rPr lang="en-CA" smtClean="0"/>
              <a:t>23/04/2012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D8A6-7AC7-4EB0-A8EA-75F0AE00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78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en-CA" sz="7200" b="1" dirty="0" smtClean="0"/>
              <a:t>SELF CONCEPT</a:t>
            </a:r>
            <a:endParaRPr lang="en-CA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4281400" cy="43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0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Ideal</a:t>
            </a:r>
            <a:r>
              <a:rPr lang="en-US" dirty="0" smtClean="0"/>
              <a:t> Self: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aspirations one strives to attain (dreams, hopes, desires).</a:t>
            </a:r>
            <a:endParaRPr lang="en-CA" sz="2000" dirty="0"/>
          </a:p>
          <a:p>
            <a:endParaRPr lang="en-CA" dirty="0"/>
          </a:p>
        </p:txBody>
      </p:sp>
      <p:pic>
        <p:nvPicPr>
          <p:cNvPr id="8194" name="Picture 2" descr="C:\Users\alazar\AppData\Local\Microsoft\Windows\Temporary Internet Files\Content.IE5\CWRQTC9U\MP9004393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288632" cy="35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8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Characteristics of a Positive Self-Concept</a:t>
            </a:r>
            <a:r>
              <a:rPr lang="en-US" b="1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Belief that you are a </a:t>
            </a:r>
            <a:r>
              <a:rPr lang="en-US" u="sng" dirty="0"/>
              <a:t>worthwhile</a:t>
            </a:r>
            <a:r>
              <a:rPr lang="en-US" dirty="0"/>
              <a:t> person.</a:t>
            </a:r>
            <a:endParaRPr lang="en-CA" dirty="0"/>
          </a:p>
          <a:p>
            <a:pPr lvl="0"/>
            <a:r>
              <a:rPr lang="en-US" dirty="0"/>
              <a:t>A focus on your possibilities and </a:t>
            </a:r>
            <a:r>
              <a:rPr lang="en-US" u="sng" dirty="0"/>
              <a:t>potential</a:t>
            </a:r>
            <a:r>
              <a:rPr lang="en-US" dirty="0"/>
              <a:t>.</a:t>
            </a:r>
            <a:endParaRPr lang="en-CA" dirty="0"/>
          </a:p>
          <a:p>
            <a:pPr lvl="0"/>
            <a:r>
              <a:rPr lang="en-US" dirty="0"/>
              <a:t>Emphasis on individual </a:t>
            </a:r>
            <a:r>
              <a:rPr lang="en-US" u="sng" dirty="0"/>
              <a:t>strengths</a:t>
            </a:r>
            <a:r>
              <a:rPr lang="en-US" dirty="0"/>
              <a:t>.</a:t>
            </a:r>
            <a:endParaRPr lang="en-CA" dirty="0"/>
          </a:p>
          <a:p>
            <a:pPr lvl="0"/>
            <a:r>
              <a:rPr lang="en-US" dirty="0"/>
              <a:t>Formation of a </a:t>
            </a:r>
            <a:r>
              <a:rPr lang="en-US" u="sng" dirty="0"/>
              <a:t>positive</a:t>
            </a:r>
            <a:r>
              <a:rPr lang="en-US" dirty="0"/>
              <a:t> picture of yourself.</a:t>
            </a:r>
            <a:endParaRPr lang="en-CA" dirty="0"/>
          </a:p>
          <a:p>
            <a:pPr lvl="0"/>
            <a:r>
              <a:rPr lang="en-US" dirty="0"/>
              <a:t>Exploration of options in order to make </a:t>
            </a:r>
            <a:r>
              <a:rPr lang="en-US" u="sng" dirty="0"/>
              <a:t>wise</a:t>
            </a:r>
            <a:r>
              <a:rPr lang="en-US" dirty="0"/>
              <a:t> decisions.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218" name="Picture 2" descr="C:\Users\alazar\AppData\Local\Microsoft\Windows\Temporary Internet Files\Content.IE5\UGWALYW9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66" y="4740166"/>
            <a:ext cx="1875656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7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Characteristics of a Negative Self-Concept</a:t>
            </a:r>
            <a:r>
              <a:rPr lang="en-US" b="1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Belief that you </a:t>
            </a:r>
            <a:r>
              <a:rPr lang="en-US" u="sng" dirty="0"/>
              <a:t>are not</a:t>
            </a:r>
            <a:r>
              <a:rPr lang="en-US" dirty="0"/>
              <a:t> a worthwhile person.</a:t>
            </a:r>
            <a:endParaRPr lang="en-CA" dirty="0"/>
          </a:p>
          <a:p>
            <a:pPr lvl="0"/>
            <a:r>
              <a:rPr lang="en-US" dirty="0"/>
              <a:t>A focus on your </a:t>
            </a:r>
            <a:r>
              <a:rPr lang="en-US" u="sng" dirty="0"/>
              <a:t>limits</a:t>
            </a:r>
            <a:r>
              <a:rPr lang="en-US" dirty="0"/>
              <a:t> and lack of potential.</a:t>
            </a:r>
            <a:endParaRPr lang="en-CA" dirty="0"/>
          </a:p>
          <a:p>
            <a:pPr lvl="0"/>
            <a:r>
              <a:rPr lang="en-US" dirty="0"/>
              <a:t>Emphasis on your </a:t>
            </a:r>
            <a:r>
              <a:rPr lang="en-US" u="sng" dirty="0"/>
              <a:t>weaknesses</a:t>
            </a:r>
            <a:r>
              <a:rPr lang="en-US" dirty="0"/>
              <a:t>.</a:t>
            </a:r>
            <a:endParaRPr lang="en-CA" dirty="0"/>
          </a:p>
          <a:p>
            <a:pPr lvl="0"/>
            <a:r>
              <a:rPr lang="en-US" dirty="0"/>
              <a:t>Formation of a </a:t>
            </a:r>
            <a:r>
              <a:rPr lang="en-US" u="sng" dirty="0"/>
              <a:t>negative</a:t>
            </a:r>
            <a:r>
              <a:rPr lang="en-US" dirty="0"/>
              <a:t> picture of yourself.</a:t>
            </a:r>
            <a:endParaRPr lang="en-CA" dirty="0"/>
          </a:p>
          <a:p>
            <a:pPr lvl="0"/>
            <a:r>
              <a:rPr lang="en-US" u="sng" dirty="0"/>
              <a:t>Failure to</a:t>
            </a:r>
            <a:r>
              <a:rPr lang="en-US" dirty="0"/>
              <a:t> explore options and to make wise decisions.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42" name="Picture 2" descr="C:\Users\alazar\AppData\Local\Microsoft\Windows\Temporary Internet Files\Content.IE5\CWRQTC9U\MC90044132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307704" cy="23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3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Techniques to Enhance Self-Concept</a:t>
            </a:r>
            <a:r>
              <a:rPr lang="en-US" b="1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Seek</a:t>
            </a:r>
            <a:r>
              <a:rPr lang="en-US" b="1" dirty="0"/>
              <a:t> experiences</a:t>
            </a:r>
            <a:r>
              <a:rPr lang="en-US" dirty="0"/>
              <a:t> you can handle.</a:t>
            </a:r>
            <a:endParaRPr lang="en-CA" sz="2400" dirty="0"/>
          </a:p>
          <a:p>
            <a:pPr lvl="0"/>
            <a:r>
              <a:rPr lang="en-US" dirty="0"/>
              <a:t>Seek </a:t>
            </a:r>
            <a:r>
              <a:rPr lang="en-US" b="1" dirty="0"/>
              <a:t>people &amp; activities</a:t>
            </a:r>
            <a:r>
              <a:rPr lang="en-US" dirty="0"/>
              <a:t> which make you feel </a:t>
            </a:r>
            <a:r>
              <a:rPr lang="en-US" b="1" dirty="0"/>
              <a:t>confident &amp; competent.</a:t>
            </a:r>
            <a:endParaRPr lang="en-CA" sz="2400" dirty="0"/>
          </a:p>
          <a:p>
            <a:pPr lvl="0"/>
            <a:r>
              <a:rPr lang="en-US" dirty="0"/>
              <a:t>Work to </a:t>
            </a:r>
            <a:r>
              <a:rPr lang="en-US" b="1" dirty="0"/>
              <a:t>strengthen</a:t>
            </a:r>
            <a:r>
              <a:rPr lang="en-US" dirty="0"/>
              <a:t> your weaknesses.</a:t>
            </a:r>
            <a:endParaRPr lang="en-CA" sz="2400" dirty="0"/>
          </a:p>
          <a:p>
            <a:pPr lvl="0"/>
            <a:r>
              <a:rPr lang="en-US" dirty="0"/>
              <a:t>Recognize that all people have </a:t>
            </a:r>
            <a:r>
              <a:rPr lang="en-US" b="1" dirty="0"/>
              <a:t>limitations.</a:t>
            </a:r>
            <a:endParaRPr lang="en-CA" sz="2400" dirty="0"/>
          </a:p>
          <a:p>
            <a:pPr lvl="0"/>
            <a:r>
              <a:rPr lang="en-US" dirty="0"/>
              <a:t>Develop positive attitudes:</a:t>
            </a:r>
            <a:endParaRPr lang="en-CA" sz="2400" dirty="0"/>
          </a:p>
          <a:p>
            <a:pPr lvl="1"/>
            <a:r>
              <a:rPr lang="en-US" dirty="0"/>
              <a:t>Work to develop good feelings about </a:t>
            </a:r>
            <a:r>
              <a:rPr lang="en-US" b="1" dirty="0"/>
              <a:t>yourself &amp; your abilities.</a:t>
            </a:r>
            <a:endParaRPr lang="en-CA" sz="2000" dirty="0"/>
          </a:p>
          <a:p>
            <a:pPr lvl="1"/>
            <a:r>
              <a:rPr lang="en-US" dirty="0"/>
              <a:t>Try to learn from new experiences (pleasant or unpleasant).</a:t>
            </a:r>
            <a:endParaRPr lang="en-CA" sz="2000" dirty="0"/>
          </a:p>
          <a:p>
            <a:pPr lvl="1"/>
            <a:r>
              <a:rPr lang="en-US" dirty="0"/>
              <a:t>Be willing to learn new </a:t>
            </a:r>
            <a:r>
              <a:rPr lang="en-US" b="1" dirty="0"/>
              <a:t>skills</a:t>
            </a:r>
            <a:r>
              <a:rPr lang="en-US" dirty="0"/>
              <a:t> and experiment with new</a:t>
            </a:r>
            <a:r>
              <a:rPr lang="en-US" b="1" dirty="0"/>
              <a:t> ideas</a:t>
            </a:r>
            <a:r>
              <a:rPr lang="en-US" dirty="0"/>
              <a:t>.</a:t>
            </a:r>
            <a:endParaRPr lang="en-CA" sz="2000" dirty="0"/>
          </a:p>
          <a:p>
            <a:pPr lvl="1"/>
            <a:r>
              <a:rPr lang="en-US" dirty="0"/>
              <a:t>Develop a </a:t>
            </a:r>
            <a:r>
              <a:rPr lang="en-US" b="1" dirty="0"/>
              <a:t>positive perspective.</a:t>
            </a:r>
            <a:endParaRPr lang="en-CA" sz="2000" dirty="0"/>
          </a:p>
          <a:p>
            <a:pPr lvl="1"/>
            <a:r>
              <a:rPr lang="en-US" dirty="0"/>
              <a:t>Think </a:t>
            </a:r>
            <a:r>
              <a:rPr lang="en-US" b="1" dirty="0"/>
              <a:t>positively</a:t>
            </a:r>
            <a:r>
              <a:rPr lang="en-US" dirty="0"/>
              <a:t> about others.</a:t>
            </a:r>
            <a:endParaRPr lang="en-CA" sz="2000" dirty="0"/>
          </a:p>
          <a:p>
            <a:pPr lvl="1"/>
            <a:r>
              <a:rPr lang="en-US" b="1" dirty="0"/>
              <a:t>Treat</a:t>
            </a:r>
            <a:r>
              <a:rPr lang="en-US" dirty="0"/>
              <a:t> others as you would like to be </a:t>
            </a:r>
            <a:r>
              <a:rPr lang="en-US" b="1" dirty="0"/>
              <a:t>treated.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465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Applying the Information…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Please work with a partner to complete the questions relating to the </a:t>
            </a:r>
            <a:r>
              <a:rPr lang="en-CA" smtClean="0"/>
              <a:t>case study.</a:t>
            </a:r>
            <a:endParaRPr lang="en-CA"/>
          </a:p>
        </p:txBody>
      </p:sp>
      <p:pic>
        <p:nvPicPr>
          <p:cNvPr id="11266" name="Picture 2" descr="C:\Users\alazar\AppData\Local\Microsoft\Windows\Temporary Internet Files\Content.IE5\CWRQTC9U\MP9004394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432648" cy="36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3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Self-concept is comprised of one’s conscious and unconscious: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CA" sz="3600" dirty="0" smtClean="0"/>
              <a:t>Skills	</a:t>
            </a:r>
            <a:endParaRPr lang="en-CA" sz="3600" dirty="0" smtClean="0"/>
          </a:p>
          <a:p>
            <a:r>
              <a:rPr lang="en-CA" sz="3600" dirty="0" smtClean="0"/>
              <a:t>Abilities </a:t>
            </a:r>
          </a:p>
          <a:p>
            <a:r>
              <a:rPr lang="en-CA" sz="3600" dirty="0" smtClean="0"/>
              <a:t>Ideas </a:t>
            </a:r>
          </a:p>
          <a:p>
            <a:r>
              <a:rPr lang="en-CA" sz="3600" dirty="0" smtClean="0"/>
              <a:t>Feelings</a:t>
            </a:r>
            <a:endParaRPr lang="en-CA" sz="3600" dirty="0" smtClean="0"/>
          </a:p>
          <a:p>
            <a:r>
              <a:rPr lang="en-CA" sz="3600" dirty="0" smtClean="0"/>
              <a:t>Understanding</a:t>
            </a:r>
            <a:r>
              <a:rPr lang="en-CA" sz="3600" dirty="0"/>
              <a:t> </a:t>
            </a:r>
            <a:endParaRPr lang="en-CA" sz="3600" dirty="0" smtClean="0"/>
          </a:p>
          <a:p>
            <a:r>
              <a:rPr lang="en-CA" sz="3600" dirty="0" smtClean="0"/>
              <a:t>Thoughts </a:t>
            </a:r>
          </a:p>
          <a:p>
            <a:r>
              <a:rPr lang="en-CA" sz="3600" dirty="0" smtClean="0"/>
              <a:t>Values </a:t>
            </a:r>
          </a:p>
          <a:p>
            <a:r>
              <a:rPr lang="en-CA" sz="3600" dirty="0" smtClean="0"/>
              <a:t>Compassion</a:t>
            </a:r>
            <a:endParaRPr lang="en-CA" sz="3600" dirty="0" smtClean="0"/>
          </a:p>
          <a:p>
            <a:r>
              <a:rPr lang="en-CA" sz="3600" dirty="0" smtClean="0"/>
              <a:t>Beliefs </a:t>
            </a:r>
            <a:endParaRPr lang="en-CA" sz="3600" dirty="0" smtClean="0"/>
          </a:p>
          <a:p>
            <a:r>
              <a:rPr lang="en-CA" sz="3600" dirty="0" smtClean="0"/>
              <a:t>Attitudes</a:t>
            </a:r>
            <a:r>
              <a:rPr lang="en-CA" sz="3600" dirty="0" smtClean="0"/>
              <a:t>	</a:t>
            </a:r>
            <a:endParaRPr lang="en-CA" sz="3600" dirty="0" smtClean="0"/>
          </a:p>
          <a:p>
            <a:r>
              <a:rPr lang="en-CA" sz="3600" dirty="0" smtClean="0"/>
              <a:t>Imagination</a:t>
            </a:r>
            <a:r>
              <a:rPr lang="en-CA" sz="3600" dirty="0" smtClean="0"/>
              <a:t>	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48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parts are </a:t>
            </a:r>
            <a:r>
              <a:rPr lang="en-US" b="1" u="sng" dirty="0" smtClean="0"/>
              <a:t>genetic/inherited</a:t>
            </a:r>
            <a:r>
              <a:rPr lang="en-US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en-US" dirty="0"/>
              <a:t>-  sex, body chemistry, body structure, physical characteristics.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 descr="C:\Users\alazar\AppData\Local\Microsoft\Windows\Temporary Internet Files\Content.IE5\O9FT7808\MC9002932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05817"/>
            <a:ext cx="2229984" cy="25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azar\AppData\Local\Microsoft\Windows\Temporary Internet Files\Content.IE5\MVB1G6SD\MC9002932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3357395"/>
            <a:ext cx="2304258" cy="22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parts are </a:t>
            </a:r>
            <a:r>
              <a:rPr lang="en-US" b="1" u="sng" dirty="0" smtClean="0"/>
              <a:t>environmental/acquired</a:t>
            </a:r>
            <a:r>
              <a:rPr lang="en-US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en-US" dirty="0"/>
              <a:t>– exposure to environment, interactions with parents, siblings, peers, relatives, teachers, friends, enemies, significant others…</a:t>
            </a:r>
            <a:endParaRPr lang="en-CA" dirty="0"/>
          </a:p>
          <a:p>
            <a:endParaRPr lang="en-CA" dirty="0"/>
          </a:p>
        </p:txBody>
      </p:sp>
      <p:pic>
        <p:nvPicPr>
          <p:cNvPr id="2050" name="Picture 2" descr="C:\Users\alazar\AppData\Local\Microsoft\Windows\Temporary Internet Files\Content.IE5\O9FT7808\MP9004244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3816424" cy="279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2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FIVE DOMAINS OF SELF</a:t>
            </a:r>
            <a:r>
              <a:rPr lang="en-US" b="1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Physical Self</a:t>
            </a:r>
          </a:p>
          <a:p>
            <a:r>
              <a:rPr lang="en-US" dirty="0"/>
              <a:t>Self as a </a:t>
            </a:r>
            <a:r>
              <a:rPr lang="en-US" b="1" dirty="0" smtClean="0"/>
              <a:t>Process</a:t>
            </a:r>
            <a:endParaRPr lang="en-US" dirty="0" smtClean="0"/>
          </a:p>
          <a:p>
            <a:pPr lvl="0"/>
            <a:r>
              <a:rPr lang="en-US" b="1" dirty="0" smtClean="0"/>
              <a:t>Social </a:t>
            </a:r>
            <a:r>
              <a:rPr lang="en-US" dirty="0" smtClean="0"/>
              <a:t>Self</a:t>
            </a:r>
            <a:endParaRPr lang="en-US" b="1" dirty="0" smtClean="0"/>
          </a:p>
          <a:p>
            <a:pPr lvl="0"/>
            <a:r>
              <a:rPr lang="en-US" b="1" dirty="0" smtClean="0"/>
              <a:t>Perceptual </a:t>
            </a:r>
            <a:r>
              <a:rPr lang="en-US" dirty="0" smtClean="0"/>
              <a:t>Self</a:t>
            </a:r>
            <a:endParaRPr lang="en-CA" dirty="0" smtClean="0"/>
          </a:p>
          <a:p>
            <a:r>
              <a:rPr lang="en-CA" dirty="0" smtClean="0"/>
              <a:t>Ideal Self</a:t>
            </a:r>
            <a:endParaRPr lang="en-CA" dirty="0"/>
          </a:p>
        </p:txBody>
      </p:sp>
      <p:pic>
        <p:nvPicPr>
          <p:cNvPr id="3074" name="Picture 2" descr="C:\Users\alazar\AppData\Local\Microsoft\Windows\Temporary Internet Files\Content.IE5\O9FT7808\MP9004309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16028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8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Physical </a:t>
            </a:r>
            <a:r>
              <a:rPr lang="en-US" dirty="0" smtClean="0"/>
              <a:t>Self: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body and all biological activities and attributes (ex. disease, downs’ syndrome, car accident)</a:t>
            </a:r>
            <a:endParaRPr lang="en-CA" sz="2000" dirty="0"/>
          </a:p>
          <a:p>
            <a:endParaRPr lang="en-CA" dirty="0"/>
          </a:p>
        </p:txBody>
      </p:sp>
      <p:pic>
        <p:nvPicPr>
          <p:cNvPr id="4098" name="Picture 2" descr="C:\Users\alazar\AppData\Local\Microsoft\Windows\Temporary Internet Files\Content.IE5\MVB1G6SD\MP9004426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041"/>
            <a:ext cx="21526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Self as a </a:t>
            </a:r>
            <a:r>
              <a:rPr lang="en-US" b="1" dirty="0" smtClean="0"/>
              <a:t>Process</a:t>
            </a:r>
            <a:r>
              <a:rPr lang="en-US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What </a:t>
            </a:r>
            <a:r>
              <a:rPr lang="en-US" dirty="0"/>
              <a:t>one experiences mentally and the action one takes as a result of these experiences (there is a constant flow of thoughts, emotions, </a:t>
            </a:r>
            <a:r>
              <a:rPr lang="en-US" dirty="0" err="1"/>
              <a:t>behaviours</a:t>
            </a:r>
            <a:r>
              <a:rPr lang="en-US" dirty="0"/>
              <a:t>, self-talk, </a:t>
            </a:r>
            <a:r>
              <a:rPr lang="en-US" dirty="0" err="1"/>
              <a:t>etc</a:t>
            </a:r>
            <a:r>
              <a:rPr lang="en-US" dirty="0"/>
              <a:t>).</a:t>
            </a:r>
            <a:endParaRPr lang="en-CA" sz="2000" dirty="0"/>
          </a:p>
          <a:p>
            <a:endParaRPr lang="en-CA" dirty="0"/>
          </a:p>
        </p:txBody>
      </p:sp>
      <p:pic>
        <p:nvPicPr>
          <p:cNvPr id="5122" name="Picture 2" descr="C:\Users\alazar\AppData\Local\Microsoft\Windows\Temporary Internet Files\Content.IE5\O9FT7808\MP9003088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17032"/>
            <a:ext cx="3657600" cy="23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Social</a:t>
            </a:r>
            <a:r>
              <a:rPr lang="en-US" dirty="0" smtClean="0"/>
              <a:t> Self: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way one appears to self and others in social situations (often a mask/role playing).</a:t>
            </a:r>
            <a:endParaRPr lang="en-CA" sz="2000" dirty="0"/>
          </a:p>
          <a:p>
            <a:endParaRPr lang="en-CA" dirty="0"/>
          </a:p>
        </p:txBody>
      </p:sp>
      <p:pic>
        <p:nvPicPr>
          <p:cNvPr id="6146" name="Picture 2" descr="C:\Users\alazar\AppData\Local\Microsoft\Windows\Temporary Internet Files\Content.IE5\CWRQTC9U\MP90044319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15" y="2996952"/>
            <a:ext cx="1728216" cy="25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5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Perceptual </a:t>
            </a:r>
            <a:r>
              <a:rPr lang="en-US" dirty="0" smtClean="0"/>
              <a:t>Self: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perception one has about oneself which encompasses self-knowledge, personal expectations, and self-evaluation.</a:t>
            </a:r>
            <a:endParaRPr lang="en-CA" sz="2000" dirty="0"/>
          </a:p>
          <a:p>
            <a:endParaRPr lang="en-CA" dirty="0"/>
          </a:p>
        </p:txBody>
      </p:sp>
      <p:pic>
        <p:nvPicPr>
          <p:cNvPr id="7171" name="Picture 3" descr="C:\Users\alazar\AppData\Local\Microsoft\Windows\Temporary Internet Files\Content.IE5\FE1ESS2Q\MP9004444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72" y="3464823"/>
            <a:ext cx="2581656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5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398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SELF CONCEPT</vt:lpstr>
      <vt:lpstr>Self-concept is comprised of one’s conscious and unconscious: </vt:lpstr>
      <vt:lpstr>Some parts are genetic/inherited:</vt:lpstr>
      <vt:lpstr>Some parts are environmental/acquired:</vt:lpstr>
      <vt:lpstr>FIVE DOMAINS OF SELF:</vt:lpstr>
      <vt:lpstr>Physical Self:</vt:lpstr>
      <vt:lpstr>Self as a Process:</vt:lpstr>
      <vt:lpstr>Social Self:</vt:lpstr>
      <vt:lpstr>Perceptual Self:</vt:lpstr>
      <vt:lpstr>Ideal Self:</vt:lpstr>
      <vt:lpstr>Characteristics of a Positive Self-Concept:</vt:lpstr>
      <vt:lpstr>Characteristics of a Negative Self-Concept:</vt:lpstr>
      <vt:lpstr>Techniques to Enhance Self-Concept:</vt:lpstr>
      <vt:lpstr>Applying the Information…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CONCEPT</dc:title>
  <dc:creator>Lazar, Ashlee</dc:creator>
  <cp:lastModifiedBy>Lazar, Ashlee</cp:lastModifiedBy>
  <cp:revision>4</cp:revision>
  <dcterms:created xsi:type="dcterms:W3CDTF">2012-04-20T23:20:52Z</dcterms:created>
  <dcterms:modified xsi:type="dcterms:W3CDTF">2012-04-23T22:13:35Z</dcterms:modified>
</cp:coreProperties>
</file>