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DE91-7525-4D70-8570-D924F6DABBA1}" type="datetimeFigureOut">
              <a:rPr lang="en-CA" smtClean="0"/>
              <a:t>2017-01-09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1D48-C102-47E5-97E4-3852AB1F10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265224"/>
      </p:ext>
    </p:extLst>
  </p:cSld>
  <p:clrMapOvr>
    <a:masterClrMapping/>
  </p:clrMapOvr>
  <p:transition advTm="19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DE91-7525-4D70-8570-D924F6DABBA1}" type="datetimeFigureOut">
              <a:rPr lang="en-CA" smtClean="0"/>
              <a:t>2017-01-09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1D48-C102-47E5-97E4-3852AB1F10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4162264"/>
      </p:ext>
    </p:extLst>
  </p:cSld>
  <p:clrMapOvr>
    <a:masterClrMapping/>
  </p:clrMapOvr>
  <p:transition advTm="19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DE91-7525-4D70-8570-D924F6DABBA1}" type="datetimeFigureOut">
              <a:rPr lang="en-CA" smtClean="0"/>
              <a:t>2017-01-09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1D48-C102-47E5-97E4-3852AB1F10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3339417"/>
      </p:ext>
    </p:extLst>
  </p:cSld>
  <p:clrMapOvr>
    <a:masterClrMapping/>
  </p:clrMapOvr>
  <p:transition advTm="19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DE91-7525-4D70-8570-D924F6DABBA1}" type="datetimeFigureOut">
              <a:rPr lang="en-CA" smtClean="0"/>
              <a:t>2017-01-09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1D48-C102-47E5-97E4-3852AB1F10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799742"/>
      </p:ext>
    </p:extLst>
  </p:cSld>
  <p:clrMapOvr>
    <a:masterClrMapping/>
  </p:clrMapOvr>
  <p:transition advTm="19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DE91-7525-4D70-8570-D924F6DABBA1}" type="datetimeFigureOut">
              <a:rPr lang="en-CA" smtClean="0"/>
              <a:t>2017-01-09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1D48-C102-47E5-97E4-3852AB1F10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8060274"/>
      </p:ext>
    </p:extLst>
  </p:cSld>
  <p:clrMapOvr>
    <a:masterClrMapping/>
  </p:clrMapOvr>
  <p:transition advTm="19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DE91-7525-4D70-8570-D924F6DABBA1}" type="datetimeFigureOut">
              <a:rPr lang="en-CA" smtClean="0"/>
              <a:t>2017-01-09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1D48-C102-47E5-97E4-3852AB1F10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818489"/>
      </p:ext>
    </p:extLst>
  </p:cSld>
  <p:clrMapOvr>
    <a:masterClrMapping/>
  </p:clrMapOvr>
  <p:transition advTm="19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DE91-7525-4D70-8570-D924F6DABBA1}" type="datetimeFigureOut">
              <a:rPr lang="en-CA" smtClean="0"/>
              <a:t>2017-01-09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1D48-C102-47E5-97E4-3852AB1F10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9149342"/>
      </p:ext>
    </p:extLst>
  </p:cSld>
  <p:clrMapOvr>
    <a:masterClrMapping/>
  </p:clrMapOvr>
  <p:transition advTm="19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DE91-7525-4D70-8570-D924F6DABBA1}" type="datetimeFigureOut">
              <a:rPr lang="en-CA" smtClean="0"/>
              <a:t>2017-01-09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1D48-C102-47E5-97E4-3852AB1F10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887291"/>
      </p:ext>
    </p:extLst>
  </p:cSld>
  <p:clrMapOvr>
    <a:masterClrMapping/>
  </p:clrMapOvr>
  <p:transition advTm="19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DE91-7525-4D70-8570-D924F6DABBA1}" type="datetimeFigureOut">
              <a:rPr lang="en-CA" smtClean="0"/>
              <a:t>2017-01-09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1D48-C102-47E5-97E4-3852AB1F10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364843"/>
      </p:ext>
    </p:extLst>
  </p:cSld>
  <p:clrMapOvr>
    <a:masterClrMapping/>
  </p:clrMapOvr>
  <p:transition advTm="19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DE91-7525-4D70-8570-D924F6DABBA1}" type="datetimeFigureOut">
              <a:rPr lang="en-CA" smtClean="0"/>
              <a:t>2017-01-09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1D48-C102-47E5-97E4-3852AB1F10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649185"/>
      </p:ext>
    </p:extLst>
  </p:cSld>
  <p:clrMapOvr>
    <a:masterClrMapping/>
  </p:clrMapOvr>
  <p:transition advTm="19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DE91-7525-4D70-8570-D924F6DABBA1}" type="datetimeFigureOut">
              <a:rPr lang="en-CA" smtClean="0"/>
              <a:t>2017-01-09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1D48-C102-47E5-97E4-3852AB1F10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34057"/>
      </p:ext>
    </p:extLst>
  </p:cSld>
  <p:clrMapOvr>
    <a:masterClrMapping/>
  </p:clrMapOvr>
  <p:transition advTm="19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DE91-7525-4D70-8570-D924F6DABBA1}" type="datetimeFigureOut">
              <a:rPr lang="en-CA" smtClean="0"/>
              <a:t>2017-01-09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1D48-C102-47E5-97E4-3852AB1F10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55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9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1494"/>
            <a:ext cx="9144000" cy="1073944"/>
          </a:xfrm>
        </p:spPr>
        <p:txBody>
          <a:bodyPr/>
          <a:lstStyle/>
          <a:p>
            <a:r>
              <a:rPr lang="en-CA" dirty="0"/>
              <a:t>Poundmaker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64994"/>
            <a:ext cx="9144000" cy="1193006"/>
          </a:xfrm>
        </p:spPr>
        <p:txBody>
          <a:bodyPr>
            <a:normAutofit/>
          </a:bodyPr>
          <a:lstStyle/>
          <a:p>
            <a:r>
              <a:rPr lang="en-CA" sz="3200" dirty="0"/>
              <a:t>An Ignite Presentation by Aidan Schulmeister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62" y="2000250"/>
            <a:ext cx="1819275" cy="28575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44241439"/>
      </p:ext>
    </p:extLst>
  </p:cSld>
  <p:clrMapOvr>
    <a:masterClrMapping/>
  </p:clrMapOvr>
  <p:transition advTm="1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/>
              <a:t>Poundmaker’s Impact in Society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ctr">
            <a:normAutofit/>
          </a:bodyPr>
          <a:lstStyle/>
          <a:p>
            <a:pPr algn="ctr"/>
            <a:r>
              <a:rPr lang="en-CA" sz="3600" b="0" dirty="0"/>
              <a:t>How Poundmaker fought for rights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Poundmaker was against the Canadian Government after they issued treaty No. 6</a:t>
            </a:r>
          </a:p>
          <a:p>
            <a:endParaRPr lang="en-CA" dirty="0"/>
          </a:p>
        </p:txBody>
      </p:sp>
      <p:pic>
        <p:nvPicPr>
          <p:cNvPr id="9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80006" y="2505075"/>
            <a:ext cx="2367576" cy="36845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5589646"/>
      </p:ext>
    </p:extLst>
  </p:cSld>
  <p:clrMapOvr>
    <a:masterClrMapping/>
  </p:clrMapOvr>
  <p:transition advTm="19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/>
              <a:t>Poundmaker’s Impact in Society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ctr">
            <a:normAutofit/>
          </a:bodyPr>
          <a:lstStyle/>
          <a:p>
            <a:pPr algn="ctr"/>
            <a:r>
              <a:rPr lang="en-CA" sz="3600" b="0" dirty="0"/>
              <a:t>How Poundmaker helped the Metis!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788" y="2748455"/>
            <a:ext cx="5157787" cy="319782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dirty="0"/>
              <a:t>Poundmaker stood alongside Riel and the Metis, fighting for their rights!</a:t>
            </a:r>
          </a:p>
        </p:txBody>
      </p:sp>
    </p:spTree>
    <p:extLst>
      <p:ext uri="{BB962C8B-B14F-4D97-AF65-F5344CB8AC3E}">
        <p14:creationId xmlns:p14="http://schemas.microsoft.com/office/powerpoint/2010/main" val="3251622791"/>
      </p:ext>
    </p:extLst>
  </p:cSld>
  <p:clrMapOvr>
    <a:masterClrMapping/>
  </p:clrMapOvr>
  <p:transition advTm="19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/>
              <a:t>Poundmaker’s Impact in Society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ctr">
            <a:normAutofit/>
          </a:bodyPr>
          <a:lstStyle/>
          <a:p>
            <a:pPr algn="ctr"/>
            <a:r>
              <a:rPr lang="en-CA" sz="3600" b="0" dirty="0"/>
              <a:t>The Metis get representation!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dirty="0"/>
              <a:t>The Metis gained representation in the Government!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42709" y="2505075"/>
            <a:ext cx="4842169" cy="368458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0709948"/>
      </p:ext>
    </p:extLst>
  </p:cSld>
  <p:clrMapOvr>
    <a:masterClrMapping/>
  </p:clrMapOvr>
  <p:transition advTm="19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/>
              <a:t>Poundmaker’s Early 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ctr">
            <a:normAutofit/>
          </a:bodyPr>
          <a:lstStyle/>
          <a:p>
            <a:pPr algn="ctr"/>
            <a:r>
              <a:rPr lang="en-CA" sz="3600" b="0" dirty="0"/>
              <a:t>Just an ordinary Indian!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dirty="0"/>
              <a:t>Poundmaker’s early life would’ve been described as an ordinary Cree!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58627" y="2505075"/>
            <a:ext cx="2410334" cy="368458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56216879"/>
      </p:ext>
    </p:extLst>
  </p:cSld>
  <p:clrMapOvr>
    <a:masterClrMapping/>
  </p:clrMapOvr>
  <p:transition advTm="19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/>
              <a:t>Poundmaker’s Early 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ctr">
            <a:normAutofit/>
          </a:bodyPr>
          <a:lstStyle/>
          <a:p>
            <a:pPr algn="ctr"/>
            <a:r>
              <a:rPr lang="en-CA" sz="3600" b="0" dirty="0"/>
              <a:t>Noticed!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dirty="0"/>
              <a:t>Crowfoot, the Blackfoot chief noticed that Poundmaker was a Blackfoot’s son!</a:t>
            </a:r>
          </a:p>
        </p:txBody>
      </p:sp>
      <p:pic>
        <p:nvPicPr>
          <p:cNvPr id="1028" name="Picture 4" descr="http://www.biographi.ca/bioimages/original.5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47" y="2505075"/>
            <a:ext cx="2164695" cy="36845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05233"/>
      </p:ext>
    </p:extLst>
  </p:cSld>
  <p:clrMapOvr>
    <a:masterClrMapping/>
  </p:clrMapOvr>
  <p:transition advTm="19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/>
              <a:t>Poundmaker’s Early 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ctr">
            <a:normAutofit/>
          </a:bodyPr>
          <a:lstStyle/>
          <a:p>
            <a:pPr algn="ctr"/>
            <a:r>
              <a:rPr lang="en-CA" sz="3600" b="0" dirty="0"/>
              <a:t>Adopted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dirty="0"/>
              <a:t>Poundmaker was adopted and was named: </a:t>
            </a:r>
            <a:r>
              <a:rPr lang="en-CA" dirty="0" err="1"/>
              <a:t>Makoyi</a:t>
            </a:r>
            <a:r>
              <a:rPr lang="en-CA" dirty="0"/>
              <a:t>-</a:t>
            </a:r>
            <a:r>
              <a:rPr lang="en-CA" dirty="0" err="1"/>
              <a:t>koh</a:t>
            </a:r>
            <a:r>
              <a:rPr lang="en-CA" dirty="0"/>
              <a:t>-kin (</a:t>
            </a:r>
            <a:r>
              <a:rPr lang="en-CA" i="1" dirty="0" err="1"/>
              <a:t>WolfThin</a:t>
            </a:r>
            <a:r>
              <a:rPr lang="en-CA" i="1" dirty="0"/>
              <a:t> Legs</a:t>
            </a:r>
            <a:r>
              <a:rPr lang="en-CA" dirty="0"/>
              <a:t>).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2997580"/>
            <a:ext cx="5183188" cy="269957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50661677"/>
      </p:ext>
    </p:extLst>
  </p:cSld>
  <p:clrMapOvr>
    <a:masterClrMapping/>
  </p:clrMapOvr>
  <p:transition advTm="19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/>
              <a:t>Poundmaker’s Influential 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ctr">
            <a:normAutofit/>
          </a:bodyPr>
          <a:lstStyle/>
          <a:p>
            <a:pPr algn="ctr"/>
            <a:r>
              <a:rPr lang="en-CA" sz="3600" b="0" dirty="0"/>
              <a:t>Denial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0968" y="2505075"/>
            <a:ext cx="4515426" cy="36845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dirty="0"/>
              <a:t>Poundmaker began to earn his respect by refusing to sign the 6</a:t>
            </a:r>
            <a:r>
              <a:rPr lang="en-CA" baseline="30000" dirty="0"/>
              <a:t>th</a:t>
            </a:r>
            <a:r>
              <a:rPr lang="en-CA" dirty="0"/>
              <a:t> treaty!</a:t>
            </a:r>
          </a:p>
        </p:txBody>
      </p:sp>
    </p:spTree>
    <p:extLst>
      <p:ext uri="{BB962C8B-B14F-4D97-AF65-F5344CB8AC3E}">
        <p14:creationId xmlns:p14="http://schemas.microsoft.com/office/powerpoint/2010/main" val="803443204"/>
      </p:ext>
    </p:extLst>
  </p:cSld>
  <p:clrMapOvr>
    <a:masterClrMapping/>
  </p:clrMapOvr>
  <p:transition advTm="21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/>
              <a:t>Poundmaker’s Influential 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ctr">
            <a:normAutofit/>
          </a:bodyPr>
          <a:lstStyle/>
          <a:p>
            <a:pPr algn="ctr"/>
            <a:r>
              <a:rPr lang="en-CA" sz="3600" b="0" dirty="0"/>
              <a:t>Alongside Riel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dirty="0"/>
              <a:t>Poundmaker fought alongside Louis Riel during the Northwest Rebellion!</a:t>
            </a:r>
          </a:p>
        </p:txBody>
      </p:sp>
      <p:pic>
        <p:nvPicPr>
          <p:cNvPr id="2050" name="Picture 2" descr="https://tce-live2.s3.amazonaws.com/media/media/f1e669ab-93dc-4936-93c4-3aaf8b5846b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84" y="2505075"/>
            <a:ext cx="2922619" cy="36845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19391"/>
      </p:ext>
    </p:extLst>
  </p:cSld>
  <p:clrMapOvr>
    <a:masterClrMapping/>
  </p:clrMapOvr>
  <p:transition advTm="19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/>
              <a:t>Poundmaker’s Influential 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ctr">
            <a:normAutofit/>
          </a:bodyPr>
          <a:lstStyle/>
          <a:p>
            <a:pPr algn="ctr"/>
            <a:r>
              <a:rPr lang="en-CA" sz="3600" b="0" dirty="0"/>
              <a:t>Battle of Cut Knife Hill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dirty="0"/>
              <a:t>After warriors came to attack the Cree, the Cree was able to defend it!</a:t>
            </a:r>
          </a:p>
        </p:txBody>
      </p:sp>
      <p:pic>
        <p:nvPicPr>
          <p:cNvPr id="3074" name="Picture 2" descr="http://firstpeoplesofcanada.com/images/cansite/riel/cutknife_c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81" y="3113881"/>
            <a:ext cx="3810000" cy="24669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27752"/>
      </p:ext>
    </p:extLst>
  </p:cSld>
  <p:clrMapOvr>
    <a:masterClrMapping/>
  </p:clrMapOvr>
  <p:transition advTm="21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/>
              <a:t>Poundmaker’s Late 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ctr">
            <a:normAutofit/>
          </a:bodyPr>
          <a:lstStyle/>
          <a:p>
            <a:pPr algn="ctr"/>
            <a:r>
              <a:rPr lang="en-CA" sz="3600" b="0" dirty="0"/>
              <a:t>Sentenced!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dirty="0"/>
              <a:t>When Riel surrendered, Poundmaker also surrendered and was sentenced 3 years in jail!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1868" b="4948"/>
          <a:stretch/>
        </p:blipFill>
        <p:spPr>
          <a:xfrm>
            <a:off x="6172200" y="2892958"/>
            <a:ext cx="5183188" cy="281753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01944936"/>
      </p:ext>
    </p:extLst>
  </p:cSld>
  <p:clrMapOvr>
    <a:masterClrMapping/>
  </p:clrMapOvr>
  <p:transition advTm="19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/>
              <a:t>Poundmaker’s Late 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ctr">
            <a:normAutofit/>
          </a:bodyPr>
          <a:lstStyle/>
          <a:p>
            <a:pPr algn="ctr"/>
            <a:r>
              <a:rPr lang="en-CA" sz="3600" b="0" dirty="0"/>
              <a:t>Death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2113" y="2505075"/>
            <a:ext cx="3073136" cy="36845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dirty="0"/>
              <a:t>After a year in jail, Poundmaker was released and died 4 months later due to an illness!</a:t>
            </a:r>
          </a:p>
        </p:txBody>
      </p:sp>
    </p:spTree>
    <p:extLst>
      <p:ext uri="{BB962C8B-B14F-4D97-AF65-F5344CB8AC3E}">
        <p14:creationId xmlns:p14="http://schemas.microsoft.com/office/powerpoint/2010/main" val="857392848"/>
      </p:ext>
    </p:extLst>
  </p:cSld>
  <p:clrMapOvr>
    <a:masterClrMapping/>
  </p:clrMapOvr>
  <p:transition advTm="19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222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Poundmaker</vt:lpstr>
      <vt:lpstr>Poundmaker’s Early Life</vt:lpstr>
      <vt:lpstr>Poundmaker’s Early Life</vt:lpstr>
      <vt:lpstr>Poundmaker’s Early Life</vt:lpstr>
      <vt:lpstr>Poundmaker’s Influential Life</vt:lpstr>
      <vt:lpstr>Poundmaker’s Influential Life</vt:lpstr>
      <vt:lpstr>Poundmaker’s Influential Life</vt:lpstr>
      <vt:lpstr>Poundmaker’s Late Life</vt:lpstr>
      <vt:lpstr>Poundmaker’s Late Life</vt:lpstr>
      <vt:lpstr>Poundmaker’s Impact in Society</vt:lpstr>
      <vt:lpstr>Poundmaker’s Impact in Society</vt:lpstr>
      <vt:lpstr>Poundmaker’s Impact in Society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Poundmaker</dc:title>
  <dc:creator>Aidan Schulmeister</dc:creator>
  <cp:lastModifiedBy>Aidan Schulmeister</cp:lastModifiedBy>
  <cp:revision>19</cp:revision>
  <dcterms:created xsi:type="dcterms:W3CDTF">2017-01-05T18:32:46Z</dcterms:created>
  <dcterms:modified xsi:type="dcterms:W3CDTF">2017-01-09T18:30:23Z</dcterms:modified>
</cp:coreProperties>
</file>